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61" r:id="rId4"/>
    <p:sldId id="258" r:id="rId5"/>
    <p:sldId id="259" r:id="rId6"/>
    <p:sldId id="260" r:id="rId7"/>
    <p:sldId id="262" r:id="rId8"/>
    <p:sldId id="278" r:id="rId9"/>
    <p:sldId id="263" r:id="rId10"/>
    <p:sldId id="264" r:id="rId11"/>
    <p:sldId id="265" r:id="rId12"/>
    <p:sldId id="266" r:id="rId13"/>
    <p:sldId id="267" r:id="rId14"/>
    <p:sldId id="268" r:id="rId15"/>
    <p:sldId id="279" r:id="rId16"/>
    <p:sldId id="269" r:id="rId17"/>
    <p:sldId id="270" r:id="rId18"/>
    <p:sldId id="271" r:id="rId19"/>
    <p:sldId id="272" r:id="rId20"/>
    <p:sldId id="280" r:id="rId21"/>
    <p:sldId id="273" r:id="rId22"/>
    <p:sldId id="274" r:id="rId23"/>
    <p:sldId id="275" r:id="rId24"/>
    <p:sldId id="276" r:id="rId25"/>
    <p:sldId id="277" r:id="rId26"/>
    <p:sldId id="28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3A4F"/>
    <a:srgbClr val="E78D97"/>
    <a:srgbClr val="FBE5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38" autoAdjust="0"/>
    <p:restoredTop sz="94660"/>
  </p:normalViewPr>
  <p:slideViewPr>
    <p:cSldViewPr snapToGrid="0">
      <p:cViewPr>
        <p:scale>
          <a:sx n="75" d="100"/>
          <a:sy n="75" d="100"/>
        </p:scale>
        <p:origin x="1512" y="90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al__ma_Sayfas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al__ma_Sayfas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B73A4F"/>
            </a:solidFill>
            <a:ln w="25328">
              <a:noFill/>
            </a:ln>
          </c:spPr>
          <c:invertIfNegative val="0"/>
          <c:cat>
            <c:strRef>
              <c:f>Sheet1!$A$2:$A$3</c:f>
              <c:strCache>
                <c:ptCount val="2"/>
                <c:pt idx="0">
                  <c:v>类别 1</c:v>
                </c:pt>
                <c:pt idx="1">
                  <c:v>类别 2</c:v>
                </c:pt>
              </c:strCache>
            </c:strRef>
          </c:cat>
          <c:val>
            <c:numRef>
              <c:f>Sheet1!$B$2:$B$3</c:f>
              <c:numCache>
                <c:formatCode>General</c:formatCode>
                <c:ptCount val="2"/>
                <c:pt idx="0">
                  <c:v>4.3</c:v>
                </c:pt>
                <c:pt idx="1">
                  <c:v>2.5</c:v>
                </c:pt>
              </c:numCache>
            </c:numRef>
          </c:val>
          <c:extLst xmlns:c16r2="http://schemas.microsoft.com/office/drawing/2015/06/chart">
            <c:ext xmlns:c16="http://schemas.microsoft.com/office/drawing/2014/chart" uri="{C3380CC4-5D6E-409C-BE32-E72D297353CC}">
              <c16:uniqueId val="{00000000-9C67-4E39-98EA-11CBD35658DA}"/>
            </c:ext>
          </c:extLst>
        </c:ser>
        <c:dLbls>
          <c:showLegendKey val="0"/>
          <c:showVal val="0"/>
          <c:showCatName val="0"/>
          <c:showSerName val="0"/>
          <c:showPercent val="0"/>
          <c:showBubbleSize val="0"/>
        </c:dLbls>
        <c:gapWidth val="72"/>
        <c:overlap val="-15"/>
        <c:axId val="1240233440"/>
        <c:axId val="1344917872"/>
      </c:barChart>
      <c:catAx>
        <c:axId val="1240233440"/>
        <c:scaling>
          <c:orientation val="minMax"/>
        </c:scaling>
        <c:delete val="1"/>
        <c:axPos val="b"/>
        <c:numFmt formatCode="General" sourceLinked="1"/>
        <c:majorTickMark val="none"/>
        <c:minorTickMark val="none"/>
        <c:tickLblPos val="nextTo"/>
        <c:crossAx val="1344917872"/>
        <c:crosses val="autoZero"/>
        <c:auto val="1"/>
        <c:lblAlgn val="ctr"/>
        <c:lblOffset val="100"/>
        <c:noMultiLvlLbl val="0"/>
      </c:catAx>
      <c:valAx>
        <c:axId val="1344917872"/>
        <c:scaling>
          <c:orientation val="minMax"/>
        </c:scaling>
        <c:delete val="1"/>
        <c:axPos val="l"/>
        <c:majorGridlines>
          <c:spPr>
            <a:ln w="9478" cap="flat" cmpd="sng" algn="ctr">
              <a:solidFill>
                <a:schemeClr val="tx1">
                  <a:lumMod val="15000"/>
                  <a:lumOff val="85000"/>
                </a:schemeClr>
              </a:solidFill>
              <a:prstDash val="dash"/>
              <a:round/>
            </a:ln>
            <a:effectLst/>
          </c:spPr>
        </c:majorGridlines>
        <c:numFmt formatCode="General" sourceLinked="1"/>
        <c:majorTickMark val="out"/>
        <c:minorTickMark val="none"/>
        <c:tickLblPos val="nextTo"/>
        <c:crossAx val="1240233440"/>
        <c:crosses val="autoZero"/>
        <c:crossBetween val="between"/>
      </c:valAx>
      <c:spPr>
        <a:noFill/>
        <a:ln w="25328">
          <a:noFill/>
        </a:ln>
      </c:spPr>
    </c:plotArea>
    <c:plotVisOnly val="1"/>
    <c:dispBlanksAs val="gap"/>
    <c:showDLblsOverMax val="0"/>
  </c:chart>
  <c:spPr>
    <a:noFill/>
    <a:ln>
      <a:noFill/>
    </a:ln>
    <a:effectLst/>
  </c:spPr>
  <c:txPr>
    <a:bodyPr/>
    <a:lstStyle/>
    <a:p>
      <a:pPr>
        <a:defRPr lang="zh-CN"/>
      </a:pPr>
      <a:endParaRPr lang="tr-T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E78D97"/>
            </a:solidFill>
            <a:ln w="25328">
              <a:noFill/>
            </a:ln>
          </c:spPr>
          <c:invertIfNegative val="0"/>
          <c:cat>
            <c:strRef>
              <c:f>Sheet1!$A$2:$A$3</c:f>
              <c:strCache>
                <c:ptCount val="2"/>
                <c:pt idx="0">
                  <c:v>类别 1</c:v>
                </c:pt>
                <c:pt idx="1">
                  <c:v>类别 2</c:v>
                </c:pt>
              </c:strCache>
            </c:strRef>
          </c:cat>
          <c:val>
            <c:numRef>
              <c:f>Sheet1!$B$2:$B$3</c:f>
              <c:numCache>
                <c:formatCode>General</c:formatCode>
                <c:ptCount val="2"/>
                <c:pt idx="0">
                  <c:v>4.3</c:v>
                </c:pt>
                <c:pt idx="1">
                  <c:v>2.5</c:v>
                </c:pt>
              </c:numCache>
            </c:numRef>
          </c:val>
          <c:extLst xmlns:c16r2="http://schemas.microsoft.com/office/drawing/2015/06/chart">
            <c:ext xmlns:c16="http://schemas.microsoft.com/office/drawing/2014/chart" uri="{C3380CC4-5D6E-409C-BE32-E72D297353CC}">
              <c16:uniqueId val="{00000000-39FD-4F77-AD02-DC49773171C7}"/>
            </c:ext>
          </c:extLst>
        </c:ser>
        <c:dLbls>
          <c:showLegendKey val="0"/>
          <c:showVal val="0"/>
          <c:showCatName val="0"/>
          <c:showSerName val="0"/>
          <c:showPercent val="0"/>
          <c:showBubbleSize val="0"/>
        </c:dLbls>
        <c:gapWidth val="72"/>
        <c:overlap val="-15"/>
        <c:axId val="1344930384"/>
        <c:axId val="1344929296"/>
      </c:barChart>
      <c:catAx>
        <c:axId val="1344930384"/>
        <c:scaling>
          <c:orientation val="minMax"/>
        </c:scaling>
        <c:delete val="1"/>
        <c:axPos val="b"/>
        <c:numFmt formatCode="General" sourceLinked="1"/>
        <c:majorTickMark val="none"/>
        <c:minorTickMark val="none"/>
        <c:tickLblPos val="nextTo"/>
        <c:crossAx val="1344929296"/>
        <c:crosses val="autoZero"/>
        <c:auto val="1"/>
        <c:lblAlgn val="ctr"/>
        <c:lblOffset val="100"/>
        <c:noMultiLvlLbl val="0"/>
      </c:catAx>
      <c:valAx>
        <c:axId val="1344929296"/>
        <c:scaling>
          <c:orientation val="minMax"/>
        </c:scaling>
        <c:delete val="1"/>
        <c:axPos val="l"/>
        <c:majorGridlines>
          <c:spPr>
            <a:ln w="9478" cap="flat" cmpd="sng" algn="ctr">
              <a:solidFill>
                <a:schemeClr val="tx1">
                  <a:lumMod val="15000"/>
                  <a:lumOff val="85000"/>
                </a:schemeClr>
              </a:solidFill>
              <a:prstDash val="dash"/>
              <a:round/>
            </a:ln>
            <a:effectLst/>
          </c:spPr>
        </c:majorGridlines>
        <c:numFmt formatCode="General" sourceLinked="1"/>
        <c:majorTickMark val="out"/>
        <c:minorTickMark val="none"/>
        <c:tickLblPos val="nextTo"/>
        <c:crossAx val="1344930384"/>
        <c:crosses val="autoZero"/>
        <c:crossBetween val="between"/>
      </c:valAx>
      <c:spPr>
        <a:noFill/>
        <a:ln w="25328">
          <a:noFill/>
        </a:ln>
      </c:spPr>
    </c:plotArea>
    <c:plotVisOnly val="1"/>
    <c:dispBlanksAs val="gap"/>
    <c:showDLblsOverMax val="0"/>
  </c:chart>
  <c:spPr>
    <a:noFill/>
    <a:ln>
      <a:noFill/>
    </a:ln>
    <a:effectLst/>
  </c:spPr>
  <c:txPr>
    <a:bodyPr/>
    <a:lstStyle/>
    <a:p>
      <a:pPr>
        <a:defRPr lang="zh-CN"/>
      </a:pPr>
      <a:endParaRPr lang="tr-T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305A6D-A51D-4E14-BA01-0C34172ABD7E}" type="datetimeFigureOut">
              <a:rPr lang="zh-CN" altLang="en-US" smtClean="0"/>
              <a:t>2020/4/21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ABC975-CBEB-4C4E-8BE7-ED204D3EB3A5}" type="slidenum">
              <a:rPr lang="zh-CN" altLang="en-US" smtClean="0"/>
              <a:t>‹#›</a:t>
            </a:fld>
            <a:endParaRPr lang="zh-CN" altLang="en-US"/>
          </a:p>
        </p:txBody>
      </p:sp>
    </p:spTree>
    <p:extLst>
      <p:ext uri="{BB962C8B-B14F-4D97-AF65-F5344CB8AC3E}">
        <p14:creationId xmlns:p14="http://schemas.microsoft.com/office/powerpoint/2010/main" val="675773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a:t>
            </a:fld>
            <a:endParaRPr lang="zh-CN" altLang="en-US"/>
          </a:p>
        </p:txBody>
      </p:sp>
    </p:spTree>
    <p:extLst>
      <p:ext uri="{BB962C8B-B14F-4D97-AF65-F5344CB8AC3E}">
        <p14:creationId xmlns:p14="http://schemas.microsoft.com/office/powerpoint/2010/main" val="3111416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10</a:t>
            </a:fld>
            <a:endParaRPr lang="zh-CN" altLang="en-US"/>
          </a:p>
        </p:txBody>
      </p:sp>
    </p:spTree>
    <p:extLst>
      <p:ext uri="{BB962C8B-B14F-4D97-AF65-F5344CB8AC3E}">
        <p14:creationId xmlns:p14="http://schemas.microsoft.com/office/powerpoint/2010/main" val="2413208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11</a:t>
            </a:fld>
            <a:endParaRPr lang="zh-CN" altLang="en-US"/>
          </a:p>
        </p:txBody>
      </p:sp>
    </p:spTree>
    <p:extLst>
      <p:ext uri="{BB962C8B-B14F-4D97-AF65-F5344CB8AC3E}">
        <p14:creationId xmlns:p14="http://schemas.microsoft.com/office/powerpoint/2010/main" val="70884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12</a:t>
            </a:fld>
            <a:endParaRPr lang="zh-CN" altLang="en-US"/>
          </a:p>
        </p:txBody>
      </p:sp>
    </p:spTree>
    <p:extLst>
      <p:ext uri="{BB962C8B-B14F-4D97-AF65-F5344CB8AC3E}">
        <p14:creationId xmlns:p14="http://schemas.microsoft.com/office/powerpoint/2010/main" val="184654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13</a:t>
            </a:fld>
            <a:endParaRPr lang="zh-CN" altLang="en-US"/>
          </a:p>
        </p:txBody>
      </p:sp>
    </p:spTree>
    <p:extLst>
      <p:ext uri="{BB962C8B-B14F-4D97-AF65-F5344CB8AC3E}">
        <p14:creationId xmlns:p14="http://schemas.microsoft.com/office/powerpoint/2010/main" val="4119777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14</a:t>
            </a:fld>
            <a:endParaRPr lang="zh-CN" altLang="en-US"/>
          </a:p>
        </p:txBody>
      </p:sp>
    </p:spTree>
    <p:extLst>
      <p:ext uri="{BB962C8B-B14F-4D97-AF65-F5344CB8AC3E}">
        <p14:creationId xmlns:p14="http://schemas.microsoft.com/office/powerpoint/2010/main" val="1782124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15</a:t>
            </a:fld>
            <a:endParaRPr lang="zh-CN" altLang="en-US"/>
          </a:p>
        </p:txBody>
      </p:sp>
    </p:spTree>
    <p:extLst>
      <p:ext uri="{BB962C8B-B14F-4D97-AF65-F5344CB8AC3E}">
        <p14:creationId xmlns:p14="http://schemas.microsoft.com/office/powerpoint/2010/main" val="1134765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16</a:t>
            </a:fld>
            <a:endParaRPr lang="zh-CN" altLang="en-US"/>
          </a:p>
        </p:txBody>
      </p:sp>
    </p:spTree>
    <p:extLst>
      <p:ext uri="{BB962C8B-B14F-4D97-AF65-F5344CB8AC3E}">
        <p14:creationId xmlns:p14="http://schemas.microsoft.com/office/powerpoint/2010/main" val="10276578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17</a:t>
            </a:fld>
            <a:endParaRPr lang="zh-CN" altLang="en-US"/>
          </a:p>
        </p:txBody>
      </p:sp>
    </p:spTree>
    <p:extLst>
      <p:ext uri="{BB962C8B-B14F-4D97-AF65-F5344CB8AC3E}">
        <p14:creationId xmlns:p14="http://schemas.microsoft.com/office/powerpoint/2010/main" val="2018765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18</a:t>
            </a:fld>
            <a:endParaRPr lang="zh-CN" altLang="en-US"/>
          </a:p>
        </p:txBody>
      </p:sp>
    </p:spTree>
    <p:extLst>
      <p:ext uri="{BB962C8B-B14F-4D97-AF65-F5344CB8AC3E}">
        <p14:creationId xmlns:p14="http://schemas.microsoft.com/office/powerpoint/2010/main" val="995849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19</a:t>
            </a:fld>
            <a:endParaRPr lang="zh-CN" altLang="en-US"/>
          </a:p>
        </p:txBody>
      </p:sp>
    </p:spTree>
    <p:extLst>
      <p:ext uri="{BB962C8B-B14F-4D97-AF65-F5344CB8AC3E}">
        <p14:creationId xmlns:p14="http://schemas.microsoft.com/office/powerpoint/2010/main" val="2626428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a:t>
            </a:fld>
            <a:endParaRPr lang="zh-CN" altLang="en-US"/>
          </a:p>
        </p:txBody>
      </p:sp>
    </p:spTree>
    <p:extLst>
      <p:ext uri="{BB962C8B-B14F-4D97-AF65-F5344CB8AC3E}">
        <p14:creationId xmlns:p14="http://schemas.microsoft.com/office/powerpoint/2010/main" val="743888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20</a:t>
            </a:fld>
            <a:endParaRPr lang="zh-CN" altLang="en-US"/>
          </a:p>
        </p:txBody>
      </p:sp>
    </p:spTree>
    <p:extLst>
      <p:ext uri="{BB962C8B-B14F-4D97-AF65-F5344CB8AC3E}">
        <p14:creationId xmlns:p14="http://schemas.microsoft.com/office/powerpoint/2010/main" val="14523605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21</a:t>
            </a:fld>
            <a:endParaRPr lang="zh-CN" altLang="en-US"/>
          </a:p>
        </p:txBody>
      </p:sp>
    </p:spTree>
    <p:extLst>
      <p:ext uri="{BB962C8B-B14F-4D97-AF65-F5344CB8AC3E}">
        <p14:creationId xmlns:p14="http://schemas.microsoft.com/office/powerpoint/2010/main" val="30116930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22</a:t>
            </a:fld>
            <a:endParaRPr lang="zh-CN" altLang="en-US"/>
          </a:p>
        </p:txBody>
      </p:sp>
    </p:spTree>
    <p:extLst>
      <p:ext uri="{BB962C8B-B14F-4D97-AF65-F5344CB8AC3E}">
        <p14:creationId xmlns:p14="http://schemas.microsoft.com/office/powerpoint/2010/main" val="2056749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23</a:t>
            </a:fld>
            <a:endParaRPr lang="zh-CN" altLang="en-US"/>
          </a:p>
        </p:txBody>
      </p:sp>
    </p:spTree>
    <p:extLst>
      <p:ext uri="{BB962C8B-B14F-4D97-AF65-F5344CB8AC3E}">
        <p14:creationId xmlns:p14="http://schemas.microsoft.com/office/powerpoint/2010/main" val="2691203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24</a:t>
            </a:fld>
            <a:endParaRPr lang="zh-CN" altLang="en-US"/>
          </a:p>
        </p:txBody>
      </p:sp>
    </p:spTree>
    <p:extLst>
      <p:ext uri="{BB962C8B-B14F-4D97-AF65-F5344CB8AC3E}">
        <p14:creationId xmlns:p14="http://schemas.microsoft.com/office/powerpoint/2010/main" val="41577827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25</a:t>
            </a:fld>
            <a:endParaRPr lang="zh-CN" altLang="en-US"/>
          </a:p>
        </p:txBody>
      </p:sp>
    </p:spTree>
    <p:extLst>
      <p:ext uri="{BB962C8B-B14F-4D97-AF65-F5344CB8AC3E}">
        <p14:creationId xmlns:p14="http://schemas.microsoft.com/office/powerpoint/2010/main" val="9155496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26</a:t>
            </a:fld>
            <a:endParaRPr lang="zh-CN" altLang="en-US"/>
          </a:p>
        </p:txBody>
      </p:sp>
    </p:spTree>
    <p:extLst>
      <p:ext uri="{BB962C8B-B14F-4D97-AF65-F5344CB8AC3E}">
        <p14:creationId xmlns:p14="http://schemas.microsoft.com/office/powerpoint/2010/main" val="2494943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3</a:t>
            </a:fld>
            <a:endParaRPr lang="zh-CN" altLang="en-US"/>
          </a:p>
        </p:txBody>
      </p:sp>
    </p:spTree>
    <p:extLst>
      <p:ext uri="{BB962C8B-B14F-4D97-AF65-F5344CB8AC3E}">
        <p14:creationId xmlns:p14="http://schemas.microsoft.com/office/powerpoint/2010/main" val="1766790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4</a:t>
            </a:fld>
            <a:endParaRPr lang="zh-CN" altLang="en-US"/>
          </a:p>
        </p:txBody>
      </p:sp>
    </p:spTree>
    <p:extLst>
      <p:ext uri="{BB962C8B-B14F-4D97-AF65-F5344CB8AC3E}">
        <p14:creationId xmlns:p14="http://schemas.microsoft.com/office/powerpoint/2010/main" val="453031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5</a:t>
            </a:fld>
            <a:endParaRPr lang="zh-CN" altLang="en-US"/>
          </a:p>
        </p:txBody>
      </p:sp>
    </p:spTree>
    <p:extLst>
      <p:ext uri="{BB962C8B-B14F-4D97-AF65-F5344CB8AC3E}">
        <p14:creationId xmlns:p14="http://schemas.microsoft.com/office/powerpoint/2010/main" val="2541648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6</a:t>
            </a:fld>
            <a:endParaRPr lang="zh-CN" altLang="en-US"/>
          </a:p>
        </p:txBody>
      </p:sp>
    </p:spTree>
    <p:extLst>
      <p:ext uri="{BB962C8B-B14F-4D97-AF65-F5344CB8AC3E}">
        <p14:creationId xmlns:p14="http://schemas.microsoft.com/office/powerpoint/2010/main" val="1386752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7</a:t>
            </a:fld>
            <a:endParaRPr lang="zh-CN" altLang="en-US"/>
          </a:p>
        </p:txBody>
      </p:sp>
    </p:spTree>
    <p:extLst>
      <p:ext uri="{BB962C8B-B14F-4D97-AF65-F5344CB8AC3E}">
        <p14:creationId xmlns:p14="http://schemas.microsoft.com/office/powerpoint/2010/main" val="1422150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8</a:t>
            </a:fld>
            <a:endParaRPr lang="zh-CN" altLang="en-US"/>
          </a:p>
        </p:txBody>
      </p:sp>
    </p:spTree>
    <p:extLst>
      <p:ext uri="{BB962C8B-B14F-4D97-AF65-F5344CB8AC3E}">
        <p14:creationId xmlns:p14="http://schemas.microsoft.com/office/powerpoint/2010/main" val="1965775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BC975-CBEB-4C4E-8BE7-ED204D3EB3A5}" type="slidenum">
              <a:rPr lang="zh-CN" altLang="en-US" smtClean="0"/>
              <a:t>9</a:t>
            </a:fld>
            <a:endParaRPr lang="zh-CN" altLang="en-US"/>
          </a:p>
        </p:txBody>
      </p:sp>
    </p:spTree>
    <p:extLst>
      <p:ext uri="{BB962C8B-B14F-4D97-AF65-F5344CB8AC3E}">
        <p14:creationId xmlns:p14="http://schemas.microsoft.com/office/powerpoint/2010/main" val="6817667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l="8147" t="2923" r="2963" b="1814"/>
          <a:stretch/>
        </p:blipFill>
        <p:spPr>
          <a:xfrm rot="16200000">
            <a:off x="2667001" y="-2667003"/>
            <a:ext cx="6858001" cy="12192003"/>
          </a:xfrm>
          <a:prstGeom prst="rect">
            <a:avLst/>
          </a:prstGeom>
        </p:spPr>
      </p:pic>
    </p:spTree>
    <p:extLst>
      <p:ext uri="{BB962C8B-B14F-4D97-AF65-F5344CB8AC3E}">
        <p14:creationId xmlns:p14="http://schemas.microsoft.com/office/powerpoint/2010/main" val="27187778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Slide 10">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788" y="457200"/>
            <a:ext cx="3932237" cy="1600200"/>
          </a:xfrm>
        </p:spPr>
        <p:txBody>
          <a:bodyPr anchor="b"/>
          <a:lstStyle>
            <a:lvl1pPr>
              <a:defRPr sz="3200"/>
            </a:lvl1pPr>
          </a:lstStyle>
          <a:p>
            <a:r>
              <a:rPr lang="tr-TR" altLang="zh-CN" dirty="0" smtClean="0"/>
              <a:t>Freepptbackgrounds.net</a:t>
            </a:r>
            <a:endParaRPr lang="zh-CN" altLang="en-US" dirty="0"/>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ltLang="zh-CN" dirty="0" smtClean="0"/>
              <a:t>www.freepptbackgrounds.net</a:t>
            </a:r>
            <a:endParaRPr lang="zh-CN" altLang="en-US" dirty="0"/>
          </a:p>
        </p:txBody>
      </p:sp>
      <p:sp>
        <p:nvSpPr>
          <p:cNvPr id="5" name="日期占位符 4"/>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104007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Slide 11">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788" y="457200"/>
            <a:ext cx="3932237" cy="1600200"/>
          </a:xfrm>
        </p:spPr>
        <p:txBody>
          <a:bodyPr anchor="b"/>
          <a:lstStyle>
            <a:lvl1pPr>
              <a:defRPr sz="3200"/>
            </a:lvl1pPr>
          </a:lstStyle>
          <a:p>
            <a:r>
              <a:rPr lang="tr-TR" altLang="zh-CN" dirty="0" smtClean="0"/>
              <a:t>Freepptbackgrounds.net</a:t>
            </a:r>
            <a:endParaRPr lang="zh-CN" altLang="en-US" dirty="0"/>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ltLang="zh-CN" dirty="0" smtClean="0"/>
              <a:t>www.freepptbackgrounds.net</a:t>
            </a:r>
            <a:endParaRPr lang="zh-CN" altLang="en-US" dirty="0"/>
          </a:p>
        </p:txBody>
      </p:sp>
      <p:sp>
        <p:nvSpPr>
          <p:cNvPr id="5" name="日期占位符 4"/>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37011367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Slide 12">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竖排文字占位符 2"/>
          <p:cNvSpPr>
            <a:spLocks noGrp="1"/>
          </p:cNvSpPr>
          <p:nvPr>
            <p:ph type="body" orient="vert" idx="1" hasCustomPrompt="1"/>
          </p:nvPr>
        </p:nvSpPr>
        <p:spPr/>
        <p:txBody>
          <a:bodyPr vert="eaVert"/>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日期占位符 3"/>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257011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Slide 13">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8724900" y="365125"/>
            <a:ext cx="2628900" cy="5811838"/>
          </a:xfrm>
        </p:spPr>
        <p:txBody>
          <a:bodyPr vert="eaVert"/>
          <a:lstStyle/>
          <a:p>
            <a:r>
              <a:rPr lang="tr-TR" altLang="zh-CN" dirty="0" smtClean="0"/>
              <a:t>Freepptbackgrounds.net</a:t>
            </a:r>
            <a:endParaRPr lang="zh-CN" altLang="en-US" dirty="0"/>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日期占位符 3"/>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14722725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l="8147" t="2923" r="2963" b="1814"/>
          <a:stretch/>
        </p:blipFill>
        <p:spPr>
          <a:xfrm rot="16200000">
            <a:off x="2667001" y="-2667003"/>
            <a:ext cx="6858001" cy="12192003"/>
          </a:xfrm>
          <a:prstGeom prst="rect">
            <a:avLst/>
          </a:prstGeom>
        </p:spPr>
      </p:pic>
      <p:pic>
        <p:nvPicPr>
          <p:cNvPr id="3" name="图片 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77900" y="550602"/>
            <a:ext cx="10261600" cy="5697798"/>
          </a:xfrm>
          <a:prstGeom prst="rect">
            <a:avLst/>
          </a:prstGeom>
          <a:effectLst>
            <a:outerShdw blurRad="304800" dist="38100" dir="5400000" algn="t" rotWithShape="0">
              <a:prstClr val="black">
                <a:alpha val="40000"/>
              </a:prstClr>
            </a:outerShdw>
          </a:effectLst>
        </p:spPr>
      </p:pic>
    </p:spTree>
    <p:extLst>
      <p:ext uri="{BB962C8B-B14F-4D97-AF65-F5344CB8AC3E}">
        <p14:creationId xmlns:p14="http://schemas.microsoft.com/office/powerpoint/2010/main" val="6937128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28A0092B-C50C-407E-A947-70E740481C1C}">
                <a14:useLocalDpi xmlns:a14="http://schemas.microsoft.com/office/drawing/2010/main"/>
              </a:ext>
            </a:extLst>
          </a:blip>
          <a:srcRect l="8147" t="2923" r="2963" b="1814"/>
          <a:stretch/>
        </p:blipFill>
        <p:spPr>
          <a:xfrm rot="16200000">
            <a:off x="2667001" y="-2667003"/>
            <a:ext cx="6858001" cy="12192003"/>
          </a:xfrm>
          <a:prstGeom prst="rect">
            <a:avLst/>
          </a:prstGeom>
        </p:spPr>
      </p:pic>
      <p:sp>
        <p:nvSpPr>
          <p:cNvPr id="2" name="矩形 1"/>
          <p:cNvSpPr/>
          <p:nvPr userDrawn="1"/>
        </p:nvSpPr>
        <p:spPr>
          <a:xfrm>
            <a:off x="0" y="-3"/>
            <a:ext cx="12192003" cy="6858003"/>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696686" y="464457"/>
            <a:ext cx="10885714" cy="5950857"/>
          </a:xfrm>
          <a:prstGeom prst="rect">
            <a:avLst/>
          </a:prstGeom>
          <a:solidFill>
            <a:srgbClr val="FBE5D6"/>
          </a:solidFill>
          <a:ln>
            <a:noFill/>
          </a:ln>
          <a:effectLst>
            <a:outerShdw blurRad="4318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 y="10885"/>
            <a:ext cx="12192000" cy="6858000"/>
          </a:xfrm>
          <a:prstGeom prst="rect">
            <a:avLst/>
          </a:prstGeom>
        </p:spPr>
      </p:pic>
      <p:sp>
        <p:nvSpPr>
          <p:cNvPr id="3" name="标题 2"/>
          <p:cNvSpPr>
            <a:spLocks noGrp="1"/>
          </p:cNvSpPr>
          <p:nvPr>
            <p:ph type="title" hasCustomPrompt="1"/>
          </p:nvPr>
        </p:nvSpPr>
        <p:spPr>
          <a:xfrm>
            <a:off x="3846285" y="611864"/>
            <a:ext cx="5167086" cy="650882"/>
          </a:xfrm>
        </p:spPr>
        <p:txBody>
          <a:bodyPr>
            <a:noAutofit/>
          </a:bodyPr>
          <a:lstStyle>
            <a:lvl1pPr algn="ctr">
              <a:defRPr sz="3200">
                <a:solidFill>
                  <a:srgbClr val="B73A4F"/>
                </a:solidFill>
                <a:latin typeface="+mj-lt"/>
                <a:ea typeface="微软雅黑" panose="020B0503020204020204" pitchFamily="34" charset="-122"/>
              </a:defRPr>
            </a:lvl1pPr>
          </a:lstStyle>
          <a:p>
            <a:r>
              <a:rPr lang="tr-TR" altLang="zh-CN" dirty="0" smtClean="0"/>
              <a:t>Pastel </a:t>
            </a:r>
            <a:r>
              <a:rPr lang="tr-TR" altLang="zh-CN" dirty="0" err="1" smtClean="0"/>
              <a:t>Makeup</a:t>
            </a:r>
            <a:endParaRPr lang="zh-CN" altLang="en-US" dirty="0"/>
          </a:p>
        </p:txBody>
      </p:sp>
    </p:spTree>
    <p:extLst>
      <p:ext uri="{BB962C8B-B14F-4D97-AF65-F5344CB8AC3E}">
        <p14:creationId xmlns:p14="http://schemas.microsoft.com/office/powerpoint/2010/main" val="3623865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lide 4">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内容占位符 2"/>
          <p:cNvSpPr>
            <a:spLocks noGrp="1"/>
          </p:cNvSpPr>
          <p:nvPr>
            <p:ph idx="1" hasCustomPrompt="1"/>
          </p:nvPr>
        </p:nvSpPr>
        <p:spPr/>
        <p:txBody>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日期占位符 3"/>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37071413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lide 5">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1850" y="1709738"/>
            <a:ext cx="10515600" cy="2852737"/>
          </a:xfrm>
        </p:spPr>
        <p:txBody>
          <a:bodyPr anchor="b"/>
          <a:lstStyle>
            <a:lvl1pPr>
              <a:defRPr sz="6000"/>
            </a:lvl1pPr>
          </a:lstStyle>
          <a:p>
            <a:r>
              <a:rPr lang="tr-TR" altLang="zh-CN" dirty="0" smtClean="0"/>
              <a:t>Freepptbackgrounds.net</a:t>
            </a:r>
            <a:endParaRPr lang="zh-CN" altLang="en-US" dirty="0"/>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ltLang="zh-CN" dirty="0" smtClean="0"/>
              <a:t>www.freepptbackgrounds.net</a:t>
            </a:r>
            <a:endParaRPr lang="zh-CN" altLang="en-US" dirty="0"/>
          </a:p>
        </p:txBody>
      </p:sp>
      <p:sp>
        <p:nvSpPr>
          <p:cNvPr id="4" name="日期占位符 3"/>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38171455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Slide 6">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内容占位符 2"/>
          <p:cNvSpPr>
            <a:spLocks noGrp="1"/>
          </p:cNvSpPr>
          <p:nvPr>
            <p:ph sz="half" idx="1" hasCustomPrompt="1"/>
          </p:nvPr>
        </p:nvSpPr>
        <p:spPr>
          <a:xfrm>
            <a:off x="838200" y="1825625"/>
            <a:ext cx="5181600" cy="4351338"/>
          </a:xfrm>
        </p:spPr>
        <p:txBody>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内容占位符 3"/>
          <p:cNvSpPr>
            <a:spLocks noGrp="1"/>
          </p:cNvSpPr>
          <p:nvPr>
            <p:ph sz="half" idx="2" hasCustomPrompt="1"/>
          </p:nvPr>
        </p:nvSpPr>
        <p:spPr>
          <a:xfrm>
            <a:off x="6172200" y="1825625"/>
            <a:ext cx="5181600" cy="4351338"/>
          </a:xfrm>
        </p:spPr>
        <p:txBody>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5" name="日期占位符 4"/>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38266043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lide 7">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9788" y="365125"/>
            <a:ext cx="10515600" cy="1325563"/>
          </a:xfrm>
        </p:spPr>
        <p:txBody>
          <a:bodyPr/>
          <a:lstStyle/>
          <a:p>
            <a:r>
              <a:rPr lang="tr-TR" altLang="zh-CN" dirty="0" smtClean="0"/>
              <a:t>Freepptbackgrounds.net</a:t>
            </a:r>
            <a:endParaRPr lang="zh-CN" altLang="en-US" dirty="0"/>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smtClean="0"/>
              <a:t>www.freepptbackgrounds.net</a:t>
            </a:r>
            <a:endParaRPr lang="zh-CN" altLang="en-US" dirty="0"/>
          </a:p>
        </p:txBody>
      </p:sp>
      <p:sp>
        <p:nvSpPr>
          <p:cNvPr id="4" name="内容占位符 3"/>
          <p:cNvSpPr>
            <a:spLocks noGrp="1"/>
          </p:cNvSpPr>
          <p:nvPr>
            <p:ph sz="half" idx="2" hasCustomPrompt="1"/>
          </p:nvPr>
        </p:nvSpPr>
        <p:spPr>
          <a:xfrm>
            <a:off x="839788" y="2505075"/>
            <a:ext cx="5157787" cy="3684588"/>
          </a:xfrm>
        </p:spPr>
        <p:txBody>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dirty="0" smtClean="0"/>
              <a:t>www.freepptbackgrounds.net</a:t>
            </a:r>
            <a:endParaRPr lang="zh-CN" altLang="en-US" dirty="0"/>
          </a:p>
        </p:txBody>
      </p:sp>
      <p:sp>
        <p:nvSpPr>
          <p:cNvPr id="6" name="内容占位符 5"/>
          <p:cNvSpPr>
            <a:spLocks noGrp="1"/>
          </p:cNvSpPr>
          <p:nvPr>
            <p:ph sz="quarter" idx="4" hasCustomPrompt="1"/>
          </p:nvPr>
        </p:nvSpPr>
        <p:spPr>
          <a:xfrm>
            <a:off x="6172200" y="2505075"/>
            <a:ext cx="5183188" cy="3684588"/>
          </a:xfrm>
        </p:spPr>
        <p:txBody>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7" name="日期占位符 6"/>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FC26553-5D54-4CE3-B36C-55324B2307D0}" type="slidenum">
              <a:rPr lang="zh-CN" altLang="en-US" smtClean="0"/>
              <a:t>‹#›</a:t>
            </a:fld>
            <a:endParaRPr lang="zh-CN" altLang="en-US"/>
          </a:p>
        </p:txBody>
      </p:sp>
      <p:sp>
        <p:nvSpPr>
          <p:cNvPr id="11" name="矩形 10"/>
          <p:cNvSpPr/>
          <p:nvPr userDrawn="1"/>
        </p:nvSpPr>
        <p:spPr>
          <a:xfrm>
            <a:off x="8746134" y="641479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9831015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lide 8">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tr-TR" altLang="zh-CN" dirty="0" smtClean="0"/>
              <a:t>Freepptbackgrounds.net</a:t>
            </a:r>
            <a:endParaRPr lang="zh-CN" altLang="en-US" dirty="0"/>
          </a:p>
        </p:txBody>
      </p:sp>
      <p:sp>
        <p:nvSpPr>
          <p:cNvPr id="3" name="日期占位符 2"/>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18539289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Slide 9">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5813D49-7A44-43DB-8C36-32B18890C474}" type="datetimeFigureOut">
              <a:rPr lang="zh-CN" altLang="en-US" smtClean="0"/>
              <a:t>2020/4/21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29809122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ltLang="zh-CN" dirty="0" smtClean="0"/>
              <a:t>Freepptbackgrounds.net</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dirty="0" smtClean="0"/>
              <a:t>Download free</a:t>
            </a:r>
            <a:endParaRPr lang="tr-TR" altLang="zh-CN" dirty="0" smtClean="0"/>
          </a:p>
          <a:p>
            <a:pPr lvl="1"/>
            <a:r>
              <a:rPr lang="en-US" altLang="zh-CN" dirty="0" err="1" smtClean="0"/>
              <a:t>Powerpoint</a:t>
            </a:r>
            <a:r>
              <a:rPr lang="en-US" altLang="zh-CN" dirty="0" smtClean="0"/>
              <a:t> Template</a:t>
            </a:r>
            <a:endParaRPr lang="tr-TR" altLang="zh-CN" dirty="0" smtClean="0"/>
          </a:p>
          <a:p>
            <a:pPr lvl="2"/>
            <a:r>
              <a:rPr lang="en-US" altLang="zh-CN" dirty="0" smtClean="0"/>
              <a:t>and </a:t>
            </a:r>
            <a:endParaRPr lang="tr-TR" altLang="zh-CN" dirty="0" smtClean="0"/>
          </a:p>
          <a:p>
            <a:pPr lvl="3"/>
            <a:r>
              <a:rPr lang="en-US" altLang="zh-CN" dirty="0" smtClean="0"/>
              <a:t>Google slides</a:t>
            </a:r>
            <a:endParaRPr lang="tr-TR" altLang="zh-CN" dirty="0" smtClean="0"/>
          </a:p>
          <a:p>
            <a:pPr lvl="4"/>
            <a:r>
              <a:rPr lang="en-US" altLang="zh-CN" dirty="0" smtClean="0"/>
              <a:t>Presentation for you.</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13D49-7A44-43DB-8C36-32B18890C474}" type="datetimeFigureOut">
              <a:rPr lang="zh-CN" altLang="en-US" smtClean="0"/>
              <a:t>2020/4/21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26553-5D54-4CE3-B36C-55324B2307D0}" type="slidenum">
              <a:rPr lang="zh-CN" altLang="en-US" smtClean="0"/>
              <a:t>‹#›</a:t>
            </a:fld>
            <a:endParaRPr lang="zh-CN" altLang="en-US"/>
          </a:p>
        </p:txBody>
      </p:sp>
    </p:spTree>
    <p:extLst>
      <p:ext uri="{BB962C8B-B14F-4D97-AF65-F5344CB8AC3E}">
        <p14:creationId xmlns:p14="http://schemas.microsoft.com/office/powerpoint/2010/main" val="372841928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1.jpg"/><Relationship Id="rId4" Type="http://schemas.openxmlformats.org/officeDocument/2006/relationships/image" Target="../media/image10.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solidFill>
            <a:srgbClr val="B73A4F"/>
          </a:solidFill>
        </p:spPr>
      </p:pic>
      <p:sp>
        <p:nvSpPr>
          <p:cNvPr id="9" name="文本框 8"/>
          <p:cNvSpPr txBox="1"/>
          <p:nvPr/>
        </p:nvSpPr>
        <p:spPr>
          <a:xfrm>
            <a:off x="1" y="1724025"/>
            <a:ext cx="12192000" cy="1200329"/>
          </a:xfrm>
          <a:prstGeom prst="rect">
            <a:avLst/>
          </a:prstGeom>
          <a:noFill/>
        </p:spPr>
        <p:txBody>
          <a:bodyPr wrap="square" rtlCol="0">
            <a:spAutoFit/>
          </a:bodyPr>
          <a:lstStyle/>
          <a:p>
            <a:pPr algn="ctr"/>
            <a:r>
              <a:rPr lang="tr-TR" altLang="zh-CN" sz="7200" b="1" dirty="0" smtClean="0">
                <a:solidFill>
                  <a:schemeClr val="accent2">
                    <a:lumMod val="20000"/>
                    <a:lumOff val="80000"/>
                  </a:schemeClr>
                </a:solidFill>
                <a:latin typeface="+mj-lt"/>
                <a:ea typeface="微软雅黑" panose="020B0503020204020204" pitchFamily="34" charset="-122"/>
              </a:rPr>
              <a:t>PASTEL MAKEUP</a:t>
            </a:r>
            <a:endParaRPr lang="zh-CN" altLang="en-US" sz="4400" b="1" dirty="0">
              <a:solidFill>
                <a:schemeClr val="accent2">
                  <a:lumMod val="20000"/>
                  <a:lumOff val="80000"/>
                </a:schemeClr>
              </a:solidFill>
              <a:latin typeface="+mj-lt"/>
              <a:ea typeface="微软雅黑" panose="020B0503020204020204" pitchFamily="34" charset="-122"/>
            </a:endParaRPr>
          </a:p>
        </p:txBody>
      </p:sp>
      <p:cxnSp>
        <p:nvCxnSpPr>
          <p:cNvPr id="11" name="直接连接符 10"/>
          <p:cNvCxnSpPr>
            <a:cxnSpLocks/>
          </p:cNvCxnSpPr>
          <p:nvPr/>
        </p:nvCxnSpPr>
        <p:spPr>
          <a:xfrm>
            <a:off x="3876675" y="2778904"/>
            <a:ext cx="4673600" cy="0"/>
          </a:xfrm>
          <a:prstGeom prst="line">
            <a:avLst/>
          </a:prstGeom>
          <a:ln w="19050">
            <a:solidFill>
              <a:srgbClr val="FBE5D6"/>
            </a:solidFill>
            <a:prstDash val="lgDashDot"/>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 y="2967247"/>
            <a:ext cx="12192000" cy="646331"/>
          </a:xfrm>
          <a:prstGeom prst="rect">
            <a:avLst/>
          </a:prstGeom>
        </p:spPr>
        <p:txBody>
          <a:bodyPr wrap="square">
            <a:spAutoFit/>
          </a:bodyPr>
          <a:lstStyle/>
          <a:p>
            <a:pPr algn="ctr">
              <a:spcAft>
                <a:spcPts val="600"/>
              </a:spcAft>
            </a:pPr>
            <a:r>
              <a:rPr lang="tr-TR" altLang="zh-CN" sz="3600" dirty="0" smtClean="0">
                <a:solidFill>
                  <a:schemeClr val="accent2">
                    <a:lumMod val="20000"/>
                    <a:lumOff val="80000"/>
                    <a:alpha val="92000"/>
                  </a:schemeClr>
                </a:solidFill>
                <a:latin typeface="+mj-lt"/>
                <a:ea typeface="微软雅黑" panose="020B0503020204020204" charset="-122"/>
                <a:cs typeface="Arial" panose="020B0604020202020204" pitchFamily="34" charset="0"/>
                <a:sym typeface="+mn-ea"/>
              </a:rPr>
              <a:t>Presentation </a:t>
            </a:r>
            <a:r>
              <a:rPr lang="tr-TR" altLang="zh-CN" sz="3600" dirty="0" err="1" smtClean="0">
                <a:solidFill>
                  <a:schemeClr val="accent2">
                    <a:lumMod val="20000"/>
                    <a:lumOff val="80000"/>
                    <a:alpha val="92000"/>
                  </a:schemeClr>
                </a:solidFill>
                <a:latin typeface="+mj-lt"/>
                <a:ea typeface="微软雅黑" panose="020B0503020204020204" charset="-122"/>
                <a:cs typeface="Arial" panose="020B0604020202020204" pitchFamily="34" charset="0"/>
                <a:sym typeface="+mn-ea"/>
              </a:rPr>
              <a:t>Template</a:t>
            </a:r>
            <a:endParaRPr lang="en-US" altLang="zh-CN" sz="3600" dirty="0">
              <a:solidFill>
                <a:schemeClr val="accent2">
                  <a:lumMod val="20000"/>
                  <a:lumOff val="80000"/>
                  <a:alpha val="92000"/>
                </a:schemeClr>
              </a:solidFill>
              <a:latin typeface="+mj-lt"/>
              <a:ea typeface="微软雅黑" panose="020B0503020204020204" charset="-122"/>
              <a:cs typeface="Arial" panose="020B0604020202020204" pitchFamily="34" charset="0"/>
              <a:sym typeface="+mn-ea"/>
            </a:endParaRPr>
          </a:p>
        </p:txBody>
      </p:sp>
      <p:sp>
        <p:nvSpPr>
          <p:cNvPr id="6" name="矩形 12"/>
          <p:cNvSpPr/>
          <p:nvPr/>
        </p:nvSpPr>
        <p:spPr>
          <a:xfrm>
            <a:off x="1" y="3933680"/>
            <a:ext cx="12192000" cy="307777"/>
          </a:xfrm>
          <a:prstGeom prst="rect">
            <a:avLst/>
          </a:prstGeom>
        </p:spPr>
        <p:txBody>
          <a:bodyPr wrap="square">
            <a:spAutoFit/>
          </a:bodyPr>
          <a:lstStyle/>
          <a:p>
            <a:pPr algn="ctr">
              <a:spcAft>
                <a:spcPts val="600"/>
              </a:spcAft>
            </a:pPr>
            <a:r>
              <a:rPr lang="en-US" altLang="zh-CN" sz="1400" dirty="0">
                <a:solidFill>
                  <a:schemeClr val="accent2">
                    <a:lumMod val="20000"/>
                    <a:lumOff val="80000"/>
                    <a:alpha val="92000"/>
                  </a:schemeClr>
                </a:solidFill>
                <a:latin typeface="+mj-lt"/>
                <a:ea typeface="微软雅黑" panose="020B0503020204020204" charset="-122"/>
                <a:cs typeface="Arial" panose="020B0604020202020204" pitchFamily="34" charset="0"/>
              </a:rPr>
              <a:t>www.freepptbackgrounds.net</a:t>
            </a:r>
            <a:endParaRPr lang="en-US" altLang="zh-CN" sz="1400" dirty="0">
              <a:solidFill>
                <a:schemeClr val="accent2">
                  <a:lumMod val="20000"/>
                  <a:lumOff val="80000"/>
                  <a:alpha val="92000"/>
                </a:schemeClr>
              </a:solidFill>
              <a:latin typeface="+mj-lt"/>
              <a:ea typeface="微软雅黑" panose="020B0503020204020204" charset="-122"/>
              <a:cs typeface="Arial" panose="020B0604020202020204" pitchFamily="34" charset="0"/>
              <a:sym typeface="+mn-ea"/>
            </a:endParaRPr>
          </a:p>
        </p:txBody>
      </p:sp>
    </p:spTree>
    <p:extLst>
      <p:ext uri="{BB962C8B-B14F-4D97-AF65-F5344CB8AC3E}">
        <p14:creationId xmlns:p14="http://schemas.microsoft.com/office/powerpoint/2010/main" val="94884301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by="(-#ppt_w*2)" calcmode="lin" valueType="num">
                                      <p:cBhvr rctx="PPT">
                                        <p:cTn id="12" dur="500" autoRev="1" fill="hold">
                                          <p:stCondLst>
                                            <p:cond delay="0"/>
                                          </p:stCondLst>
                                        </p:cTn>
                                        <p:tgtEl>
                                          <p:spTgt spid="9"/>
                                        </p:tgtEl>
                                        <p:attrNameLst>
                                          <p:attrName>ppt_w</p:attrName>
                                        </p:attrNameLst>
                                      </p:cBhvr>
                                    </p:anim>
                                    <p:anim by="(#ppt_w*0.50)" calcmode="lin" valueType="num">
                                      <p:cBhvr>
                                        <p:cTn id="13" dur="500" decel="50000" autoRev="1" fill="hold">
                                          <p:stCondLst>
                                            <p:cond delay="0"/>
                                          </p:stCondLst>
                                        </p:cTn>
                                        <p:tgtEl>
                                          <p:spTgt spid="9"/>
                                        </p:tgtEl>
                                        <p:attrNameLst>
                                          <p:attrName>ppt_x</p:attrName>
                                        </p:attrNameLst>
                                      </p:cBhvr>
                                    </p:anim>
                                    <p:anim from="(-#ppt_h/2)" to="(#ppt_y)" calcmode="lin" valueType="num">
                                      <p:cBhvr>
                                        <p:cTn id="14" dur="1000" fill="hold">
                                          <p:stCondLst>
                                            <p:cond delay="0"/>
                                          </p:stCondLst>
                                        </p:cTn>
                                        <p:tgtEl>
                                          <p:spTgt spid="9"/>
                                        </p:tgtEl>
                                        <p:attrNameLst>
                                          <p:attrName>ppt_y</p:attrName>
                                        </p:attrNameLst>
                                      </p:cBhvr>
                                    </p:anim>
                                    <p:animRot by="21600000">
                                      <p:cBhvr>
                                        <p:cTn id="15" dur="1000" fill="hold">
                                          <p:stCondLst>
                                            <p:cond delay="0"/>
                                          </p:stCondLst>
                                        </p:cTn>
                                        <p:tgtEl>
                                          <p:spTgt spid="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Effect transition="in" filter="fade">
                                      <p:cBhvr>
                                        <p:cTn id="27" dur="1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Effect transition="in" filter="fade">
                                      <p:cBhvr>
                                        <p:cTn id="3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直接连接符 31"/>
          <p:cNvCxnSpPr/>
          <p:nvPr/>
        </p:nvCxnSpPr>
        <p:spPr>
          <a:xfrm>
            <a:off x="5901531" y="1872297"/>
            <a:ext cx="2858" cy="2046923"/>
          </a:xfrm>
          <a:prstGeom prst="line">
            <a:avLst/>
          </a:prstGeom>
          <a:ln w="12700">
            <a:solidFill>
              <a:srgbClr val="B73A4F"/>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582496" y="2286511"/>
            <a:ext cx="2158245" cy="295337"/>
            <a:chOff x="3249264" y="1751685"/>
            <a:chExt cx="2994025" cy="393757"/>
          </a:xfrm>
        </p:grpSpPr>
        <p:grpSp>
          <p:nvGrpSpPr>
            <p:cNvPr id="34" name="组合 33"/>
            <p:cNvGrpSpPr/>
            <p:nvPr/>
          </p:nvGrpSpPr>
          <p:grpSpPr>
            <a:xfrm>
              <a:off x="3249264" y="1776444"/>
              <a:ext cx="2994025" cy="314202"/>
              <a:chOff x="2940050" y="2132898"/>
              <a:chExt cx="2994025" cy="314202"/>
            </a:xfrm>
          </p:grpSpPr>
          <p:sp>
            <p:nvSpPr>
              <p:cNvPr id="36" name="圆角矩形 154"/>
              <p:cNvSpPr/>
              <p:nvPr/>
            </p:nvSpPr>
            <p:spPr>
              <a:xfrm>
                <a:off x="2940050" y="2132898"/>
                <a:ext cx="2994025" cy="314202"/>
              </a:xfrm>
              <a:prstGeom prst="roundRect">
                <a:avLst>
                  <a:gd name="adj" fmla="val 50000"/>
                </a:avLst>
              </a:prstGeom>
              <a:noFill/>
              <a:ln>
                <a:solidFill>
                  <a:srgbClr val="E78D97"/>
                </a:solidFill>
              </a:ln>
              <a:extLst>
                <a:ext uri="{909E8E84-426E-40DD-AFC4-6F175D3DCCD1}">
                  <a14:hiddenFill xmlns:a14="http://schemas.microsoft.com/office/drawing/2010/main">
                    <a:solidFill>
                      <a:schemeClr val="bg1">
                        <a:lumMod val="8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sp>
            <p:nvSpPr>
              <p:cNvPr id="37" name="圆角矩形 155"/>
              <p:cNvSpPr/>
              <p:nvPr/>
            </p:nvSpPr>
            <p:spPr>
              <a:xfrm>
                <a:off x="2940050" y="2132898"/>
                <a:ext cx="2108200" cy="314202"/>
              </a:xfrm>
              <a:prstGeom prst="roundRect">
                <a:avLst>
                  <a:gd name="adj" fmla="val 50000"/>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grpSp>
        <p:sp>
          <p:nvSpPr>
            <p:cNvPr id="35" name="文本框 4"/>
            <p:cNvSpPr txBox="1"/>
            <p:nvPr/>
          </p:nvSpPr>
          <p:spPr>
            <a:xfrm>
              <a:off x="5335260" y="1751685"/>
              <a:ext cx="673754" cy="393757"/>
            </a:xfrm>
            <a:prstGeom prst="rect">
              <a:avLst/>
            </a:prstGeom>
            <a:noFill/>
          </p:spPr>
          <p:txBody>
            <a:bodyPr wrap="square" rtlCol="0">
              <a:spAutoFit/>
            </a:bodyPr>
            <a:lstStyle/>
            <a:p>
              <a:pPr algn="ctr">
                <a:lnSpc>
                  <a:spcPct val="120000"/>
                </a:lnSpc>
              </a:pPr>
              <a:r>
                <a:rPr lang="en-US" altLang="zh-CN" sz="1099" dirty="0">
                  <a:solidFill>
                    <a:srgbClr val="B73A4F"/>
                  </a:solidFill>
                  <a:latin typeface="+mj-lt"/>
                  <a:ea typeface="微软雅黑" panose="020B0503020204020204" charset="-122"/>
                  <a:cs typeface="Arial" panose="020B0604020202020204" pitchFamily="34" charset="0"/>
                </a:rPr>
                <a:t>70%</a:t>
              </a:r>
              <a:endParaRPr lang="en-US" altLang="zh-CN" sz="1099" baseline="-3000" dirty="0">
                <a:solidFill>
                  <a:srgbClr val="B73A4F"/>
                </a:solidFill>
                <a:latin typeface="+mj-lt"/>
                <a:ea typeface="微软雅黑" panose="020B0503020204020204" charset="-122"/>
                <a:cs typeface="Arial" panose="020B0604020202020204" pitchFamily="34" charset="0"/>
              </a:endParaRPr>
            </a:p>
          </p:txBody>
        </p:sp>
      </p:grpSp>
      <p:grpSp>
        <p:nvGrpSpPr>
          <p:cNvPr id="38" name="组合 37"/>
          <p:cNvGrpSpPr/>
          <p:nvPr/>
        </p:nvGrpSpPr>
        <p:grpSpPr>
          <a:xfrm>
            <a:off x="3582496" y="2594823"/>
            <a:ext cx="2158245" cy="295337"/>
            <a:chOff x="3249264" y="2162753"/>
            <a:chExt cx="2994025" cy="393759"/>
          </a:xfrm>
        </p:grpSpPr>
        <p:grpSp>
          <p:nvGrpSpPr>
            <p:cNvPr id="39" name="组合 38"/>
            <p:cNvGrpSpPr/>
            <p:nvPr/>
          </p:nvGrpSpPr>
          <p:grpSpPr>
            <a:xfrm>
              <a:off x="3249264" y="2178703"/>
              <a:ext cx="2994025" cy="314618"/>
              <a:chOff x="2940050" y="2519659"/>
              <a:chExt cx="2994025" cy="314618"/>
            </a:xfrm>
          </p:grpSpPr>
          <p:sp>
            <p:nvSpPr>
              <p:cNvPr id="41" name="圆角矩形 159"/>
              <p:cNvSpPr/>
              <p:nvPr/>
            </p:nvSpPr>
            <p:spPr>
              <a:xfrm>
                <a:off x="2940050" y="2520075"/>
                <a:ext cx="2994025" cy="314202"/>
              </a:xfrm>
              <a:prstGeom prst="roundRect">
                <a:avLst>
                  <a:gd name="adj" fmla="val 50000"/>
                </a:avLst>
              </a:prstGeom>
              <a:noFill/>
              <a:ln>
                <a:solidFill>
                  <a:srgbClr val="E78D97"/>
                </a:solidFill>
              </a:ln>
              <a:extLst>
                <a:ext uri="{909E8E84-426E-40DD-AFC4-6F175D3DCCD1}">
                  <a14:hiddenFill xmlns:a14="http://schemas.microsoft.com/office/drawing/2010/main">
                    <a:solidFill>
                      <a:schemeClr val="bg1">
                        <a:lumMod val="8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sp>
            <p:nvSpPr>
              <p:cNvPr id="42" name="圆角矩形 160"/>
              <p:cNvSpPr/>
              <p:nvPr/>
            </p:nvSpPr>
            <p:spPr>
              <a:xfrm>
                <a:off x="2940051" y="2519659"/>
                <a:ext cx="889000" cy="314202"/>
              </a:xfrm>
              <a:prstGeom prst="roundRect">
                <a:avLst>
                  <a:gd name="adj" fmla="val 50000"/>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grpSp>
        <p:sp>
          <p:nvSpPr>
            <p:cNvPr id="40" name="文本框 9"/>
            <p:cNvSpPr txBox="1"/>
            <p:nvPr/>
          </p:nvSpPr>
          <p:spPr>
            <a:xfrm>
              <a:off x="4118873" y="2162753"/>
              <a:ext cx="673754" cy="393759"/>
            </a:xfrm>
            <a:prstGeom prst="rect">
              <a:avLst/>
            </a:prstGeom>
            <a:noFill/>
          </p:spPr>
          <p:txBody>
            <a:bodyPr wrap="square" rtlCol="0">
              <a:spAutoFit/>
            </a:bodyPr>
            <a:lstStyle/>
            <a:p>
              <a:pPr algn="ctr">
                <a:lnSpc>
                  <a:spcPct val="120000"/>
                </a:lnSpc>
              </a:pPr>
              <a:r>
                <a:rPr lang="en-US" altLang="zh-CN" sz="1099" dirty="0">
                  <a:solidFill>
                    <a:srgbClr val="B73A4F"/>
                  </a:solidFill>
                  <a:latin typeface="+mj-lt"/>
                  <a:ea typeface="微软雅黑" panose="020B0503020204020204" charset="-122"/>
                  <a:cs typeface="Arial" panose="020B0604020202020204" pitchFamily="34" charset="0"/>
                </a:rPr>
                <a:t>30%</a:t>
              </a:r>
              <a:endParaRPr lang="en-US" altLang="zh-CN" sz="1099" baseline="-3000" dirty="0">
                <a:solidFill>
                  <a:srgbClr val="B73A4F"/>
                </a:solidFill>
                <a:latin typeface="+mj-lt"/>
                <a:ea typeface="微软雅黑" panose="020B0503020204020204" charset="-122"/>
                <a:cs typeface="Arial" panose="020B0604020202020204" pitchFamily="34" charset="0"/>
              </a:endParaRPr>
            </a:p>
          </p:txBody>
        </p:sp>
      </p:grpSp>
      <p:grpSp>
        <p:nvGrpSpPr>
          <p:cNvPr id="43" name="组合 42"/>
          <p:cNvGrpSpPr/>
          <p:nvPr/>
        </p:nvGrpSpPr>
        <p:grpSpPr>
          <a:xfrm flipH="1">
            <a:off x="6046788" y="2248063"/>
            <a:ext cx="2576036" cy="295337"/>
            <a:chOff x="3244272" y="3932941"/>
            <a:chExt cx="3011560" cy="393757"/>
          </a:xfrm>
        </p:grpSpPr>
        <p:sp>
          <p:nvSpPr>
            <p:cNvPr id="44" name="圆角矩形 162"/>
            <p:cNvSpPr/>
            <p:nvPr/>
          </p:nvSpPr>
          <p:spPr>
            <a:xfrm>
              <a:off x="3261807" y="3971332"/>
              <a:ext cx="2994025" cy="314202"/>
            </a:xfrm>
            <a:prstGeom prst="roundRect">
              <a:avLst>
                <a:gd name="adj" fmla="val 50000"/>
              </a:avLst>
            </a:prstGeom>
            <a:noFill/>
            <a:ln>
              <a:solidFill>
                <a:srgbClr val="B73A4F"/>
              </a:solidFill>
            </a:ln>
            <a:extLst>
              <a:ext uri="{909E8E84-426E-40DD-AFC4-6F175D3DCCD1}">
                <a14:hiddenFill xmlns:a14="http://schemas.microsoft.com/office/drawing/2010/main">
                  <a:solidFill>
                    <a:srgbClr val="D9D9D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sp>
          <p:nvSpPr>
            <p:cNvPr id="45" name="圆角矩形 163"/>
            <p:cNvSpPr/>
            <p:nvPr/>
          </p:nvSpPr>
          <p:spPr>
            <a:xfrm>
              <a:off x="3244272" y="3971332"/>
              <a:ext cx="1201953" cy="314202"/>
            </a:xfrm>
            <a:prstGeom prst="roundRect">
              <a:avLst>
                <a:gd name="adj" fmla="val 50000"/>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dirty="0">
                <a:solidFill>
                  <a:srgbClr val="B73A4F"/>
                </a:solidFill>
                <a:latin typeface="+mj-lt"/>
                <a:ea typeface="微软雅黑" panose="020B0503020204020204" charset="-122"/>
                <a:cs typeface="Arial" panose="020B0604020202020204" pitchFamily="34" charset="0"/>
              </a:endParaRPr>
            </a:p>
          </p:txBody>
        </p:sp>
        <p:sp>
          <p:nvSpPr>
            <p:cNvPr id="46" name="文本框 15"/>
            <p:cNvSpPr txBox="1"/>
            <p:nvPr/>
          </p:nvSpPr>
          <p:spPr>
            <a:xfrm>
              <a:off x="4418923" y="3932941"/>
              <a:ext cx="907693" cy="393757"/>
            </a:xfrm>
            <a:prstGeom prst="rect">
              <a:avLst/>
            </a:prstGeom>
            <a:noFill/>
          </p:spPr>
          <p:txBody>
            <a:bodyPr wrap="square" rtlCol="0">
              <a:spAutoFit/>
            </a:bodyPr>
            <a:lstStyle/>
            <a:p>
              <a:pPr algn="ctr">
                <a:lnSpc>
                  <a:spcPct val="120000"/>
                </a:lnSpc>
              </a:pPr>
              <a:r>
                <a:rPr lang="en-US" altLang="zh-CN" sz="1099" dirty="0">
                  <a:solidFill>
                    <a:srgbClr val="B73A4F"/>
                  </a:solidFill>
                  <a:latin typeface="+mj-lt"/>
                  <a:ea typeface="微软雅黑" panose="020B0503020204020204" charset="-122"/>
                  <a:cs typeface="Arial" panose="020B0604020202020204" pitchFamily="34" charset="0"/>
                </a:rPr>
                <a:t>40%</a:t>
              </a:r>
              <a:endParaRPr lang="en-US" altLang="zh-CN" sz="1099" baseline="-3000" dirty="0">
                <a:solidFill>
                  <a:srgbClr val="B73A4F"/>
                </a:solidFill>
                <a:latin typeface="+mj-lt"/>
                <a:ea typeface="微软雅黑" panose="020B0503020204020204" charset="-122"/>
                <a:cs typeface="Arial" panose="020B0604020202020204" pitchFamily="34" charset="0"/>
              </a:endParaRPr>
            </a:p>
          </p:txBody>
        </p:sp>
      </p:grpSp>
      <p:grpSp>
        <p:nvGrpSpPr>
          <p:cNvPr id="47" name="组合 46"/>
          <p:cNvGrpSpPr/>
          <p:nvPr/>
        </p:nvGrpSpPr>
        <p:grpSpPr>
          <a:xfrm flipH="1">
            <a:off x="6044883" y="2541906"/>
            <a:ext cx="2574131" cy="295337"/>
            <a:chOff x="3244272" y="4324968"/>
            <a:chExt cx="3008542" cy="393755"/>
          </a:xfrm>
        </p:grpSpPr>
        <p:sp>
          <p:nvSpPr>
            <p:cNvPr id="48" name="圆角矩形 166"/>
            <p:cNvSpPr/>
            <p:nvPr/>
          </p:nvSpPr>
          <p:spPr>
            <a:xfrm>
              <a:off x="3258789" y="4362615"/>
              <a:ext cx="2994025" cy="314202"/>
            </a:xfrm>
            <a:prstGeom prst="roundRect">
              <a:avLst>
                <a:gd name="adj" fmla="val 50000"/>
              </a:avLst>
            </a:prstGeom>
            <a:noFill/>
            <a:ln>
              <a:solidFill>
                <a:srgbClr val="B73A4F"/>
              </a:solidFill>
            </a:ln>
            <a:extLst>
              <a:ext uri="{909E8E84-426E-40DD-AFC4-6F175D3DCCD1}">
                <a14:hiddenFill xmlns:a14="http://schemas.microsoft.com/office/drawing/2010/main">
                  <a:solidFill>
                    <a:srgbClr val="D9D9D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sp>
          <p:nvSpPr>
            <p:cNvPr id="49" name="圆角矩形 167"/>
            <p:cNvSpPr/>
            <p:nvPr/>
          </p:nvSpPr>
          <p:spPr>
            <a:xfrm>
              <a:off x="3244272" y="4362651"/>
              <a:ext cx="2108200" cy="314202"/>
            </a:xfrm>
            <a:prstGeom prst="roundRect">
              <a:avLst>
                <a:gd name="adj" fmla="val 50000"/>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rgbClr val="B73A4F"/>
                </a:solidFill>
                <a:latin typeface="+mj-lt"/>
                <a:ea typeface="微软雅黑" panose="020B0503020204020204" charset="-122"/>
                <a:cs typeface="Arial" panose="020B0604020202020204" pitchFamily="34" charset="0"/>
              </a:endParaRPr>
            </a:p>
          </p:txBody>
        </p:sp>
        <p:sp>
          <p:nvSpPr>
            <p:cNvPr id="50" name="文本框 19"/>
            <p:cNvSpPr txBox="1"/>
            <p:nvPr/>
          </p:nvSpPr>
          <p:spPr>
            <a:xfrm>
              <a:off x="5326614" y="4324968"/>
              <a:ext cx="673754" cy="393755"/>
            </a:xfrm>
            <a:prstGeom prst="rect">
              <a:avLst/>
            </a:prstGeom>
            <a:noFill/>
          </p:spPr>
          <p:txBody>
            <a:bodyPr wrap="square" rtlCol="0">
              <a:spAutoFit/>
            </a:bodyPr>
            <a:lstStyle/>
            <a:p>
              <a:pPr algn="ctr">
                <a:lnSpc>
                  <a:spcPct val="120000"/>
                </a:lnSpc>
              </a:pPr>
              <a:r>
                <a:rPr lang="en-US" altLang="zh-CN" sz="1099" dirty="0">
                  <a:solidFill>
                    <a:srgbClr val="B73A4F"/>
                  </a:solidFill>
                  <a:latin typeface="+mj-lt"/>
                  <a:ea typeface="微软雅黑" panose="020B0503020204020204" charset="-122"/>
                  <a:cs typeface="Arial" panose="020B0604020202020204" pitchFamily="34" charset="0"/>
                </a:rPr>
                <a:t>60%</a:t>
              </a:r>
              <a:endParaRPr lang="en-US" altLang="zh-CN" sz="1099" baseline="-3000" dirty="0">
                <a:solidFill>
                  <a:srgbClr val="B73A4F"/>
                </a:solidFill>
                <a:latin typeface="+mj-lt"/>
                <a:ea typeface="微软雅黑" panose="020B0503020204020204" charset="-122"/>
                <a:cs typeface="Arial" panose="020B0604020202020204" pitchFamily="34" charset="0"/>
              </a:endParaRPr>
            </a:p>
          </p:txBody>
        </p:sp>
      </p:grpSp>
      <p:grpSp>
        <p:nvGrpSpPr>
          <p:cNvPr id="51" name="组合 50"/>
          <p:cNvGrpSpPr>
            <a:grpSpLocks noChangeAspect="1"/>
          </p:cNvGrpSpPr>
          <p:nvPr/>
        </p:nvGrpSpPr>
        <p:grpSpPr>
          <a:xfrm>
            <a:off x="2108677" y="2058511"/>
            <a:ext cx="1618774" cy="1646873"/>
            <a:chOff x="5397500" y="5734050"/>
            <a:chExt cx="365125" cy="371476"/>
          </a:xfrm>
          <a:solidFill>
            <a:srgbClr val="E78D97"/>
          </a:solidFill>
        </p:grpSpPr>
        <p:sp>
          <p:nvSpPr>
            <p:cNvPr id="52"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chemeClr val="bg1"/>
                </a:solidFill>
                <a:latin typeface="+mj-lt"/>
                <a:ea typeface="微软雅黑" panose="020B0503020204020204" charset="-122"/>
                <a:cs typeface="Arial" panose="020B0604020202020204" pitchFamily="34" charset="0"/>
              </a:endParaRPr>
            </a:p>
          </p:txBody>
        </p:sp>
        <p:sp>
          <p:nvSpPr>
            <p:cNvPr id="5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chemeClr val="bg1"/>
                </a:solidFill>
                <a:latin typeface="+mj-lt"/>
                <a:ea typeface="微软雅黑" panose="020B0503020204020204" charset="-122"/>
                <a:cs typeface="Arial" panose="020B0604020202020204" pitchFamily="34" charset="0"/>
              </a:endParaRPr>
            </a:p>
          </p:txBody>
        </p:sp>
        <p:sp>
          <p:nvSpPr>
            <p:cNvPr id="54"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1">
                <a:solidFill>
                  <a:schemeClr val="bg1"/>
                </a:solidFill>
                <a:latin typeface="+mj-lt"/>
                <a:ea typeface="微软雅黑" panose="020B0503020204020204" charset="-122"/>
                <a:cs typeface="Arial" panose="020B0604020202020204" pitchFamily="34" charset="0"/>
              </a:endParaRPr>
            </a:p>
          </p:txBody>
        </p:sp>
      </p:grpSp>
      <p:grpSp>
        <p:nvGrpSpPr>
          <p:cNvPr id="55" name="组合 54"/>
          <p:cNvGrpSpPr>
            <a:grpSpLocks noChangeAspect="1"/>
          </p:cNvGrpSpPr>
          <p:nvPr/>
        </p:nvGrpSpPr>
        <p:grpSpPr>
          <a:xfrm rot="17160000">
            <a:off x="8418513" y="2121852"/>
            <a:ext cx="1618774" cy="1646873"/>
            <a:chOff x="5397500" y="5734050"/>
            <a:chExt cx="365125" cy="371476"/>
          </a:xfrm>
          <a:solidFill>
            <a:srgbClr val="B73A4F"/>
          </a:solidFill>
        </p:grpSpPr>
        <p:sp>
          <p:nvSpPr>
            <p:cNvPr id="56"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9" tIns="60944" rIns="121889" bIns="60944" numCol="1" anchor="t" anchorCtr="0" compatLnSpc="1"/>
            <a:lstStyle/>
            <a:p>
              <a:endParaRPr lang="zh-CN" altLang="en-US" sz="1901">
                <a:solidFill>
                  <a:schemeClr val="bg1"/>
                </a:solidFill>
                <a:latin typeface="+mj-lt"/>
                <a:ea typeface="微软雅黑" panose="020B0503020204020204" charset="-122"/>
                <a:cs typeface="Arial" panose="020B0604020202020204" pitchFamily="34" charset="0"/>
              </a:endParaRPr>
            </a:p>
          </p:txBody>
        </p:sp>
        <p:sp>
          <p:nvSpPr>
            <p:cNvPr id="5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9" tIns="60944" rIns="121889" bIns="60944" numCol="1" anchor="t" anchorCtr="0" compatLnSpc="1"/>
            <a:lstStyle/>
            <a:p>
              <a:endParaRPr lang="zh-CN" altLang="en-US" sz="1901">
                <a:solidFill>
                  <a:schemeClr val="bg1"/>
                </a:solidFill>
                <a:latin typeface="+mj-lt"/>
                <a:ea typeface="微软雅黑" panose="020B0503020204020204" charset="-122"/>
                <a:cs typeface="Arial" panose="020B0604020202020204" pitchFamily="34" charset="0"/>
              </a:endParaRPr>
            </a:p>
          </p:txBody>
        </p:sp>
        <p:sp>
          <p:nvSpPr>
            <p:cNvPr id="58"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9" tIns="60944" rIns="121889" bIns="60944" numCol="1" anchor="t" anchorCtr="0" compatLnSpc="1"/>
            <a:lstStyle/>
            <a:p>
              <a:endParaRPr lang="zh-CN" altLang="en-US" sz="1901">
                <a:solidFill>
                  <a:schemeClr val="bg1"/>
                </a:solidFill>
                <a:latin typeface="+mj-lt"/>
                <a:ea typeface="微软雅黑" panose="020B0503020204020204" charset="-122"/>
                <a:cs typeface="Arial" panose="020B0604020202020204" pitchFamily="34" charset="0"/>
              </a:endParaRPr>
            </a:p>
          </p:txBody>
        </p:sp>
      </p:grpSp>
      <p:sp>
        <p:nvSpPr>
          <p:cNvPr id="59" name="TextBox 23"/>
          <p:cNvSpPr txBox="1"/>
          <p:nvPr/>
        </p:nvSpPr>
        <p:spPr>
          <a:xfrm>
            <a:off x="3582670" y="3057605"/>
            <a:ext cx="2070735" cy="923330"/>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Your audience relate and absorb information on different sensory levels.</a:t>
            </a:r>
            <a:endParaRPr lang="zh-CN" altLang="en-US" sz="1200" dirty="0">
              <a:solidFill>
                <a:srgbClr val="B73A4F"/>
              </a:solidFill>
              <a:latin typeface="+mj-lt"/>
              <a:ea typeface="微软雅黑" panose="020B0503020204020204" charset="-122"/>
              <a:cs typeface="+mn-ea"/>
              <a:sym typeface="+mn-lt"/>
            </a:endParaRPr>
          </a:p>
        </p:txBody>
      </p:sp>
      <p:sp>
        <p:nvSpPr>
          <p:cNvPr id="60" name="TextBox 24"/>
          <p:cNvSpPr txBox="1"/>
          <p:nvPr/>
        </p:nvSpPr>
        <p:spPr>
          <a:xfrm>
            <a:off x="3784841" y="2881210"/>
            <a:ext cx="666464"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Share</a:t>
            </a:r>
            <a:endParaRPr lang="zh-CN" altLang="en-US" sz="1600" b="1" dirty="0">
              <a:solidFill>
                <a:srgbClr val="B73A4F"/>
              </a:solidFill>
              <a:latin typeface="+mj-lt"/>
              <a:ea typeface="微软雅黑" panose="020B0503020204020204" charset="-122"/>
            </a:endParaRPr>
          </a:p>
        </p:txBody>
      </p:sp>
      <p:sp>
        <p:nvSpPr>
          <p:cNvPr id="61" name="TextBox 23"/>
          <p:cNvSpPr txBox="1"/>
          <p:nvPr/>
        </p:nvSpPr>
        <p:spPr>
          <a:xfrm>
            <a:off x="6688773" y="3049112"/>
            <a:ext cx="1821656" cy="923330"/>
          </a:xfrm>
          <a:prstGeom prst="rect">
            <a:avLst/>
          </a:prstGeom>
          <a:noFill/>
        </p:spPr>
        <p:txBody>
          <a:bodyPr wrap="square" rtlCol="0">
            <a:spAutoFit/>
          </a:bodyPr>
          <a:lstStyle/>
          <a:p>
            <a:pPr algn="r">
              <a:lnSpc>
                <a:spcPct val="150000"/>
              </a:lnSpc>
            </a:pPr>
            <a:r>
              <a:rPr lang="en-US" altLang="zh-CN" sz="1200" dirty="0">
                <a:solidFill>
                  <a:srgbClr val="B73A4F"/>
                </a:solidFill>
                <a:latin typeface="+mj-lt"/>
                <a:ea typeface="微软雅黑" panose="020B0503020204020204" charset="-122"/>
                <a:cs typeface="+mn-ea"/>
                <a:sym typeface="+mn-lt"/>
              </a:rPr>
              <a:t>Your audience relate and absorb information on different sensory levels.</a:t>
            </a:r>
            <a:endParaRPr lang="zh-CN" altLang="en-US" sz="1200" dirty="0">
              <a:solidFill>
                <a:srgbClr val="B73A4F"/>
              </a:solidFill>
              <a:latin typeface="+mj-lt"/>
              <a:ea typeface="微软雅黑" panose="020B0503020204020204" charset="-122"/>
              <a:cs typeface="+mn-ea"/>
              <a:sym typeface="+mn-lt"/>
            </a:endParaRPr>
          </a:p>
        </p:txBody>
      </p:sp>
      <p:sp>
        <p:nvSpPr>
          <p:cNvPr id="62" name="TextBox 24"/>
          <p:cNvSpPr txBox="1"/>
          <p:nvPr/>
        </p:nvSpPr>
        <p:spPr>
          <a:xfrm>
            <a:off x="7661674" y="2827393"/>
            <a:ext cx="627095"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Skills</a:t>
            </a:r>
            <a:endParaRPr lang="zh-CN" altLang="en-US" sz="1600" b="1" dirty="0">
              <a:solidFill>
                <a:srgbClr val="B73A4F"/>
              </a:solidFill>
              <a:latin typeface="+mj-lt"/>
              <a:ea typeface="微软雅黑" panose="020B0503020204020204" charset="-122"/>
            </a:endParaRPr>
          </a:p>
        </p:txBody>
      </p:sp>
      <p:sp>
        <p:nvSpPr>
          <p:cNvPr id="63" name="TextBox 23"/>
          <p:cNvSpPr txBox="1"/>
          <p:nvPr/>
        </p:nvSpPr>
        <p:spPr>
          <a:xfrm>
            <a:off x="2509203" y="4161443"/>
            <a:ext cx="7185660" cy="1200329"/>
          </a:xfrm>
          <a:prstGeom prst="rect">
            <a:avLst/>
          </a:prstGeom>
          <a:noFill/>
        </p:spPr>
        <p:txBody>
          <a:bodyPr wrap="square" rtlCol="0">
            <a:spAutoFit/>
          </a:bodyPr>
          <a:lstStyle/>
          <a:p>
            <a:pPr algn="ctr">
              <a:lnSpc>
                <a:spcPct val="150000"/>
              </a:lnSpc>
            </a:pPr>
            <a:r>
              <a:rPr lang="en-US" altLang="zh-CN" sz="1200" dirty="0">
                <a:solidFill>
                  <a:srgbClr val="B73A4F"/>
                </a:solidFill>
                <a:latin typeface="+mj-lt"/>
                <a:ea typeface="微软雅黑" panose="020B0503020204020204" charset="-122"/>
                <a:cs typeface="+mn-ea"/>
                <a:sym typeface="+mn-lt"/>
              </a:rPr>
              <a:t>The user can demonstrate on a projector or computer, or print the presentation and make it into a film to be used in a wider field. Using </a:t>
            </a:r>
            <a:r>
              <a:rPr lang="en-US" altLang="zh-CN" sz="1200" dirty="0" err="1">
                <a:solidFill>
                  <a:srgbClr val="B73A4F"/>
                </a:solidFill>
                <a:latin typeface="+mj-lt"/>
                <a:ea typeface="微软雅黑" panose="020B0503020204020204" charset="-122"/>
                <a:cs typeface="+mn-ea"/>
                <a:sym typeface="+mn-lt"/>
              </a:rPr>
              <a:t>PowerPointThe</a:t>
            </a:r>
            <a:r>
              <a:rPr lang="en-US" altLang="zh-CN" sz="1200" dirty="0">
                <a:solidFill>
                  <a:srgbClr val="B73A4F"/>
                </a:solidFill>
                <a:latin typeface="+mj-lt"/>
                <a:ea typeface="微软雅黑" panose="020B0503020204020204" charset="-122"/>
                <a:cs typeface="+mn-ea"/>
                <a:sym typeface="+mn-lt"/>
              </a:rPr>
              <a:t> user can make a presentation on a projector or computer, or print out the presentation to make a film. The user can make a presentation on a projector or computer, and can also make a presentation. You can also print out the presentation to make a film</a:t>
            </a:r>
            <a:endParaRPr lang="zh-CN" altLang="en-US" sz="1200" dirty="0">
              <a:solidFill>
                <a:srgbClr val="B73A4F"/>
              </a:solidFill>
              <a:latin typeface="+mj-lt"/>
              <a:ea typeface="微软雅黑" panose="020B0503020204020204" charset="-122"/>
              <a:cs typeface="+mn-ea"/>
              <a:sym typeface="+mn-lt"/>
            </a:endParaRPr>
          </a:p>
        </p:txBody>
      </p:sp>
      <p:sp>
        <p:nvSpPr>
          <p:cNvPr id="64" name="Freeform 27"/>
          <p:cNvSpPr/>
          <p:nvPr/>
        </p:nvSpPr>
        <p:spPr bwMode="auto">
          <a:xfrm>
            <a:off x="3029744" y="2407603"/>
            <a:ext cx="406718" cy="302419"/>
          </a:xfrm>
          <a:custGeom>
            <a:avLst/>
            <a:gdLst>
              <a:gd name="T0" fmla="*/ 224622 w 81"/>
              <a:gd name="T1" fmla="*/ 0 h 58"/>
              <a:gd name="T2" fmla="*/ 206160 w 81"/>
              <a:gd name="T3" fmla="*/ 9197 h 58"/>
              <a:gd name="T4" fmla="*/ 98464 w 81"/>
              <a:gd name="T5" fmla="*/ 119555 h 58"/>
              <a:gd name="T6" fmla="*/ 43078 w 81"/>
              <a:gd name="T7" fmla="*/ 70507 h 58"/>
              <a:gd name="T8" fmla="*/ 27693 w 81"/>
              <a:gd name="T9" fmla="*/ 61310 h 58"/>
              <a:gd name="T10" fmla="*/ 9231 w 81"/>
              <a:gd name="T11" fmla="*/ 70507 h 58"/>
              <a:gd name="T12" fmla="*/ 9231 w 81"/>
              <a:gd name="T13" fmla="*/ 104228 h 58"/>
              <a:gd name="T14" fmla="*/ 76925 w 81"/>
              <a:gd name="T15" fmla="*/ 165538 h 58"/>
              <a:gd name="T16" fmla="*/ 83079 w 81"/>
              <a:gd name="T17" fmla="*/ 171669 h 58"/>
              <a:gd name="T18" fmla="*/ 89233 w 81"/>
              <a:gd name="T19" fmla="*/ 174734 h 58"/>
              <a:gd name="T20" fmla="*/ 98464 w 81"/>
              <a:gd name="T21" fmla="*/ 177800 h 58"/>
              <a:gd name="T22" fmla="*/ 98464 w 81"/>
              <a:gd name="T23" fmla="*/ 177800 h 58"/>
              <a:gd name="T24" fmla="*/ 98464 w 81"/>
              <a:gd name="T25" fmla="*/ 177800 h 58"/>
              <a:gd name="T26" fmla="*/ 110772 w 81"/>
              <a:gd name="T27" fmla="*/ 174734 h 58"/>
              <a:gd name="T28" fmla="*/ 120003 w 81"/>
              <a:gd name="T29" fmla="*/ 168603 h 58"/>
              <a:gd name="T30" fmla="*/ 123080 w 81"/>
              <a:gd name="T31" fmla="*/ 165538 h 58"/>
              <a:gd name="T32" fmla="*/ 123080 w 81"/>
              <a:gd name="T33" fmla="*/ 165538 h 58"/>
              <a:gd name="T34" fmla="*/ 240007 w 81"/>
              <a:gd name="T35" fmla="*/ 42917 h 58"/>
              <a:gd name="T36" fmla="*/ 240007 w 81"/>
              <a:gd name="T37" fmla="*/ 9197 h 58"/>
              <a:gd name="T38" fmla="*/ 224622 w 81"/>
              <a:gd name="T39" fmla="*/ 0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1" h="58">
                <a:moveTo>
                  <a:pt x="73" y="0"/>
                </a:moveTo>
                <a:cubicBezTo>
                  <a:pt x="71" y="0"/>
                  <a:pt x="69" y="1"/>
                  <a:pt x="67" y="3"/>
                </a:cubicBezTo>
                <a:cubicBezTo>
                  <a:pt x="32" y="39"/>
                  <a:pt x="32" y="39"/>
                  <a:pt x="32" y="39"/>
                </a:cubicBezTo>
                <a:cubicBezTo>
                  <a:pt x="14" y="23"/>
                  <a:pt x="14" y="23"/>
                  <a:pt x="14" y="23"/>
                </a:cubicBezTo>
                <a:cubicBezTo>
                  <a:pt x="13" y="21"/>
                  <a:pt x="11" y="20"/>
                  <a:pt x="9" y="20"/>
                </a:cubicBezTo>
                <a:cubicBezTo>
                  <a:pt x="7" y="20"/>
                  <a:pt x="5" y="21"/>
                  <a:pt x="3" y="23"/>
                </a:cubicBezTo>
                <a:cubicBezTo>
                  <a:pt x="0" y="26"/>
                  <a:pt x="0" y="31"/>
                  <a:pt x="3" y="34"/>
                </a:cubicBezTo>
                <a:cubicBezTo>
                  <a:pt x="25" y="54"/>
                  <a:pt x="25" y="54"/>
                  <a:pt x="25" y="54"/>
                </a:cubicBezTo>
                <a:cubicBezTo>
                  <a:pt x="25" y="54"/>
                  <a:pt x="26" y="55"/>
                  <a:pt x="27" y="56"/>
                </a:cubicBezTo>
                <a:cubicBezTo>
                  <a:pt x="27" y="56"/>
                  <a:pt x="28" y="56"/>
                  <a:pt x="29" y="57"/>
                </a:cubicBezTo>
                <a:cubicBezTo>
                  <a:pt x="30" y="57"/>
                  <a:pt x="31" y="58"/>
                  <a:pt x="32" y="58"/>
                </a:cubicBezTo>
                <a:cubicBezTo>
                  <a:pt x="32" y="58"/>
                  <a:pt x="32" y="58"/>
                  <a:pt x="32" y="58"/>
                </a:cubicBezTo>
                <a:cubicBezTo>
                  <a:pt x="32" y="58"/>
                  <a:pt x="32" y="58"/>
                  <a:pt x="32" y="58"/>
                </a:cubicBezTo>
                <a:cubicBezTo>
                  <a:pt x="34" y="58"/>
                  <a:pt x="35" y="57"/>
                  <a:pt x="36" y="57"/>
                </a:cubicBezTo>
                <a:cubicBezTo>
                  <a:pt x="37" y="56"/>
                  <a:pt x="38" y="56"/>
                  <a:pt x="39" y="55"/>
                </a:cubicBezTo>
                <a:cubicBezTo>
                  <a:pt x="39" y="55"/>
                  <a:pt x="40" y="54"/>
                  <a:pt x="40" y="54"/>
                </a:cubicBezTo>
                <a:cubicBezTo>
                  <a:pt x="40" y="54"/>
                  <a:pt x="40" y="54"/>
                  <a:pt x="40" y="54"/>
                </a:cubicBezTo>
                <a:cubicBezTo>
                  <a:pt x="78" y="14"/>
                  <a:pt x="78" y="14"/>
                  <a:pt x="78" y="14"/>
                </a:cubicBezTo>
                <a:cubicBezTo>
                  <a:pt x="81" y="11"/>
                  <a:pt x="81" y="6"/>
                  <a:pt x="78" y="3"/>
                </a:cubicBezTo>
                <a:cubicBezTo>
                  <a:pt x="77" y="1"/>
                  <a:pt x="75" y="0"/>
                  <a:pt x="73" y="0"/>
                </a:cubicBezTo>
              </a:path>
            </a:pathLst>
          </a:custGeom>
          <a:solidFill>
            <a:srgbClr val="E78D97"/>
          </a:solidFill>
          <a:ln>
            <a:noFill/>
          </a:ln>
        </p:spPr>
        <p:txBody>
          <a:bodyPr lIns="51435" tIns="25718" rIns="51435" bIns="25718"/>
          <a:lstStyle/>
          <a:p>
            <a:pPr eaLnBrk="0" fontAlgn="base" hangingPunct="0">
              <a:spcBef>
                <a:spcPct val="0"/>
              </a:spcBef>
              <a:spcAft>
                <a:spcPct val="0"/>
              </a:spcAft>
              <a:defRPr/>
            </a:pPr>
            <a:endParaRPr lang="zh-CN" altLang="en-US" sz="1050" kern="0">
              <a:solidFill>
                <a:srgbClr val="000000"/>
              </a:solidFill>
              <a:latin typeface="+mj-lt"/>
              <a:ea typeface="宋体" panose="02010600030101010101" pitchFamily="2" charset="-122"/>
            </a:endParaRPr>
          </a:p>
        </p:txBody>
      </p:sp>
      <p:sp>
        <p:nvSpPr>
          <p:cNvPr id="65" name="Freeform 43"/>
          <p:cNvSpPr/>
          <p:nvPr/>
        </p:nvSpPr>
        <p:spPr bwMode="auto">
          <a:xfrm>
            <a:off x="8868093" y="2447131"/>
            <a:ext cx="247650" cy="262890"/>
          </a:xfrm>
          <a:custGeom>
            <a:avLst/>
            <a:gdLst>
              <a:gd name="T0" fmla="*/ 186657 w 69"/>
              <a:gd name="T1" fmla="*/ 0 h 68"/>
              <a:gd name="T2" fmla="*/ 168298 w 69"/>
              <a:gd name="T3" fmla="*/ 9245 h 68"/>
              <a:gd name="T4" fmla="*/ 107098 w 69"/>
              <a:gd name="T5" fmla="*/ 70877 h 68"/>
              <a:gd name="T6" fmla="*/ 42839 w 69"/>
              <a:gd name="T7" fmla="*/ 9245 h 68"/>
              <a:gd name="T8" fmla="*/ 27540 w 69"/>
              <a:gd name="T9" fmla="*/ 0 h 68"/>
              <a:gd name="T10" fmla="*/ 9180 w 69"/>
              <a:gd name="T11" fmla="*/ 9245 h 68"/>
              <a:gd name="T12" fmla="*/ 9180 w 69"/>
              <a:gd name="T13" fmla="*/ 43143 h 68"/>
              <a:gd name="T14" fmla="*/ 73439 w 69"/>
              <a:gd name="T15" fmla="*/ 104775 h 68"/>
              <a:gd name="T16" fmla="*/ 9180 w 69"/>
              <a:gd name="T17" fmla="*/ 169489 h 68"/>
              <a:gd name="T18" fmla="*/ 9180 w 69"/>
              <a:gd name="T19" fmla="*/ 203387 h 68"/>
              <a:gd name="T20" fmla="*/ 27540 w 69"/>
              <a:gd name="T21" fmla="*/ 209550 h 68"/>
              <a:gd name="T22" fmla="*/ 42839 w 69"/>
              <a:gd name="T23" fmla="*/ 203387 h 68"/>
              <a:gd name="T24" fmla="*/ 107098 w 69"/>
              <a:gd name="T25" fmla="*/ 138673 h 68"/>
              <a:gd name="T26" fmla="*/ 168298 w 69"/>
              <a:gd name="T27" fmla="*/ 203387 h 68"/>
              <a:gd name="T28" fmla="*/ 186657 w 69"/>
              <a:gd name="T29" fmla="*/ 209550 h 68"/>
              <a:gd name="T30" fmla="*/ 201957 w 69"/>
              <a:gd name="T31" fmla="*/ 203387 h 68"/>
              <a:gd name="T32" fmla="*/ 201957 w 69"/>
              <a:gd name="T33" fmla="*/ 169489 h 68"/>
              <a:gd name="T34" fmla="*/ 140758 w 69"/>
              <a:gd name="T35" fmla="*/ 104775 h 68"/>
              <a:gd name="T36" fmla="*/ 201957 w 69"/>
              <a:gd name="T37" fmla="*/ 43143 h 68"/>
              <a:gd name="T38" fmla="*/ 201957 w 69"/>
              <a:gd name="T39" fmla="*/ 9245 h 68"/>
              <a:gd name="T40" fmla="*/ 186657 w 69"/>
              <a:gd name="T41" fmla="*/ 0 h 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9" h="68">
                <a:moveTo>
                  <a:pt x="61" y="0"/>
                </a:moveTo>
                <a:cubicBezTo>
                  <a:pt x="59" y="0"/>
                  <a:pt x="57" y="1"/>
                  <a:pt x="55" y="3"/>
                </a:cubicBezTo>
                <a:cubicBezTo>
                  <a:pt x="35" y="23"/>
                  <a:pt x="35" y="23"/>
                  <a:pt x="35" y="23"/>
                </a:cubicBezTo>
                <a:cubicBezTo>
                  <a:pt x="14" y="3"/>
                  <a:pt x="14" y="3"/>
                  <a:pt x="14" y="3"/>
                </a:cubicBezTo>
                <a:cubicBezTo>
                  <a:pt x="13" y="1"/>
                  <a:pt x="11" y="0"/>
                  <a:pt x="9" y="0"/>
                </a:cubicBezTo>
                <a:cubicBezTo>
                  <a:pt x="7" y="0"/>
                  <a:pt x="5" y="1"/>
                  <a:pt x="3" y="3"/>
                </a:cubicBezTo>
                <a:cubicBezTo>
                  <a:pt x="0" y="6"/>
                  <a:pt x="0" y="11"/>
                  <a:pt x="3" y="14"/>
                </a:cubicBezTo>
                <a:cubicBezTo>
                  <a:pt x="24" y="34"/>
                  <a:pt x="24" y="34"/>
                  <a:pt x="24" y="34"/>
                </a:cubicBezTo>
                <a:cubicBezTo>
                  <a:pt x="3" y="55"/>
                  <a:pt x="3" y="55"/>
                  <a:pt x="3" y="55"/>
                </a:cubicBezTo>
                <a:cubicBezTo>
                  <a:pt x="0" y="58"/>
                  <a:pt x="0" y="63"/>
                  <a:pt x="3" y="66"/>
                </a:cubicBezTo>
                <a:cubicBezTo>
                  <a:pt x="5" y="67"/>
                  <a:pt x="7" y="68"/>
                  <a:pt x="9" y="68"/>
                </a:cubicBezTo>
                <a:cubicBezTo>
                  <a:pt x="11" y="68"/>
                  <a:pt x="13" y="67"/>
                  <a:pt x="14" y="66"/>
                </a:cubicBezTo>
                <a:cubicBezTo>
                  <a:pt x="35" y="45"/>
                  <a:pt x="35" y="45"/>
                  <a:pt x="35" y="45"/>
                </a:cubicBezTo>
                <a:cubicBezTo>
                  <a:pt x="55" y="66"/>
                  <a:pt x="55" y="66"/>
                  <a:pt x="55" y="66"/>
                </a:cubicBezTo>
                <a:cubicBezTo>
                  <a:pt x="57" y="67"/>
                  <a:pt x="59" y="68"/>
                  <a:pt x="61" y="68"/>
                </a:cubicBezTo>
                <a:cubicBezTo>
                  <a:pt x="63" y="68"/>
                  <a:pt x="65" y="67"/>
                  <a:pt x="66" y="66"/>
                </a:cubicBezTo>
                <a:cubicBezTo>
                  <a:pt x="69" y="63"/>
                  <a:pt x="69" y="58"/>
                  <a:pt x="66" y="55"/>
                </a:cubicBezTo>
                <a:cubicBezTo>
                  <a:pt x="46" y="34"/>
                  <a:pt x="46" y="34"/>
                  <a:pt x="46" y="34"/>
                </a:cubicBezTo>
                <a:cubicBezTo>
                  <a:pt x="66" y="14"/>
                  <a:pt x="66" y="14"/>
                  <a:pt x="66" y="14"/>
                </a:cubicBezTo>
                <a:cubicBezTo>
                  <a:pt x="69" y="11"/>
                  <a:pt x="69" y="6"/>
                  <a:pt x="66" y="3"/>
                </a:cubicBezTo>
                <a:cubicBezTo>
                  <a:pt x="65" y="1"/>
                  <a:pt x="63" y="0"/>
                  <a:pt x="61" y="0"/>
                </a:cubicBezTo>
              </a:path>
            </a:pathLst>
          </a:custGeom>
          <a:solidFill>
            <a:srgbClr val="B73A4F"/>
          </a:solidFill>
          <a:ln>
            <a:noFill/>
          </a:ln>
        </p:spPr>
        <p:txBody>
          <a:bodyPr lIns="51435" tIns="25718" rIns="51435" bIns="25718"/>
          <a:lstStyle/>
          <a:p>
            <a:pPr eaLnBrk="0" fontAlgn="base" hangingPunct="0">
              <a:spcBef>
                <a:spcPct val="0"/>
              </a:spcBef>
              <a:spcAft>
                <a:spcPct val="0"/>
              </a:spcAft>
              <a:defRPr/>
            </a:pPr>
            <a:endParaRPr lang="zh-CN" altLang="en-US" sz="1050" kern="0" dirty="0">
              <a:solidFill>
                <a:srgbClr val="000000"/>
              </a:solidFill>
              <a:latin typeface="+mj-lt"/>
              <a:ea typeface="宋体"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466773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edge">
                                      <p:cBhvr>
                                        <p:cTn id="7" dur="2000"/>
                                        <p:tgtEl>
                                          <p:spTgt spid="32"/>
                                        </p:tgtEl>
                                      </p:cBhvr>
                                    </p:animEffect>
                                  </p:childTnLst>
                                </p:cTn>
                              </p:par>
                              <p:par>
                                <p:cTn id="8" presetID="2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edge">
                                      <p:cBhvr>
                                        <p:cTn id="10" dur="2000"/>
                                        <p:tgtEl>
                                          <p:spTgt spid="33"/>
                                        </p:tgtEl>
                                      </p:cBhvr>
                                    </p:animEffect>
                                  </p:childTnLst>
                                </p:cTn>
                              </p:par>
                              <p:par>
                                <p:cTn id="11" presetID="2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edge">
                                      <p:cBhvr>
                                        <p:cTn id="13" dur="2000"/>
                                        <p:tgtEl>
                                          <p:spTgt spid="38"/>
                                        </p:tgtEl>
                                      </p:cBhvr>
                                    </p:animEffect>
                                  </p:childTnLst>
                                </p:cTn>
                              </p:par>
                              <p:par>
                                <p:cTn id="14" presetID="2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edge">
                                      <p:cBhvr>
                                        <p:cTn id="16" dur="2000"/>
                                        <p:tgtEl>
                                          <p:spTgt spid="43"/>
                                        </p:tgtEl>
                                      </p:cBhvr>
                                    </p:animEffect>
                                  </p:childTnLst>
                                </p:cTn>
                              </p:par>
                              <p:par>
                                <p:cTn id="17" presetID="20"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edge">
                                      <p:cBhvr>
                                        <p:cTn id="19" dur="2000"/>
                                        <p:tgtEl>
                                          <p:spTgt spid="47"/>
                                        </p:tgtEl>
                                      </p:cBhvr>
                                    </p:animEffect>
                                  </p:childTnLst>
                                </p:cTn>
                              </p:par>
                              <p:par>
                                <p:cTn id="20" presetID="20" presetClass="entr" presetSubtype="0"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edge">
                                      <p:cBhvr>
                                        <p:cTn id="22" dur="2000"/>
                                        <p:tgtEl>
                                          <p:spTgt spid="51"/>
                                        </p:tgtEl>
                                      </p:cBhvr>
                                    </p:animEffect>
                                  </p:childTnLst>
                                </p:cTn>
                              </p:par>
                              <p:par>
                                <p:cTn id="23" presetID="20"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edge">
                                      <p:cBhvr>
                                        <p:cTn id="25" dur="2000"/>
                                        <p:tgtEl>
                                          <p:spTgt spid="55"/>
                                        </p:tgtEl>
                                      </p:cBhvr>
                                    </p:animEffect>
                                  </p:childTnLst>
                                </p:cTn>
                              </p:par>
                              <p:par>
                                <p:cTn id="26" presetID="20" presetClass="entr" presetSubtype="0" fill="hold" grpId="1"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edge">
                                      <p:cBhvr>
                                        <p:cTn id="28" dur="2000"/>
                                        <p:tgtEl>
                                          <p:spTgt spid="59"/>
                                        </p:tgtEl>
                                      </p:cBhvr>
                                    </p:animEffect>
                                  </p:childTnLst>
                                </p:cTn>
                              </p:par>
                              <p:par>
                                <p:cTn id="29" presetID="20" presetClass="entr" presetSubtype="0" fill="hold" grpId="1"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edge">
                                      <p:cBhvr>
                                        <p:cTn id="31" dur="2000"/>
                                        <p:tgtEl>
                                          <p:spTgt spid="60"/>
                                        </p:tgtEl>
                                      </p:cBhvr>
                                    </p:animEffect>
                                  </p:childTnLst>
                                </p:cTn>
                              </p:par>
                              <p:par>
                                <p:cTn id="32" presetID="20" presetClass="entr" presetSubtype="0" fill="hold" grpId="1"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wedge">
                                      <p:cBhvr>
                                        <p:cTn id="34" dur="2000"/>
                                        <p:tgtEl>
                                          <p:spTgt spid="61"/>
                                        </p:tgtEl>
                                      </p:cBhvr>
                                    </p:animEffect>
                                  </p:childTnLst>
                                </p:cTn>
                              </p:par>
                              <p:par>
                                <p:cTn id="35" presetID="20" presetClass="entr" presetSubtype="0" fill="hold" grpId="1" nodeType="with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wedge">
                                      <p:cBhvr>
                                        <p:cTn id="37" dur="2000"/>
                                        <p:tgtEl>
                                          <p:spTgt spid="62"/>
                                        </p:tgtEl>
                                      </p:cBhvr>
                                    </p:animEffect>
                                  </p:childTnLst>
                                </p:cTn>
                              </p:par>
                              <p:par>
                                <p:cTn id="38" presetID="20" presetClass="entr" presetSubtype="0" fill="hold" grpId="1" nodeType="with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edge">
                                      <p:cBhvr>
                                        <p:cTn id="40" dur="2000"/>
                                        <p:tgtEl>
                                          <p:spTgt spid="63"/>
                                        </p:tgtEl>
                                      </p:cBhvr>
                                    </p:animEffect>
                                  </p:childTnLst>
                                </p:cTn>
                              </p:par>
                              <p:par>
                                <p:cTn id="41" presetID="20" presetClass="entr" presetSubtype="0"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edge">
                                      <p:cBhvr>
                                        <p:cTn id="43" dur="2000"/>
                                        <p:tgtEl>
                                          <p:spTgt spid="64"/>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edge">
                                      <p:cBhvr>
                                        <p:cTn id="46" dur="2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9" grpId="1"/>
      <p:bldP spid="60" grpId="0"/>
      <p:bldP spid="60" grpId="1"/>
      <p:bldP spid="61" grpId="0"/>
      <p:bldP spid="61" grpId="1"/>
      <p:bldP spid="62" grpId="0"/>
      <p:bldP spid="62" grpId="1"/>
      <p:bldP spid="63" grpId="0"/>
      <p:bldP spid="63" grpId="1"/>
      <p:bldP spid="64" grpId="0" animBg="1"/>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57764" y="2194403"/>
            <a:ext cx="804863" cy="1179512"/>
            <a:chOff x="2330450" y="1897063"/>
            <a:chExt cx="804863" cy="1179512"/>
          </a:xfrm>
        </p:grpSpPr>
        <p:sp>
          <p:nvSpPr>
            <p:cNvPr id="3" name="MH_Other_6"/>
            <p:cNvSpPr>
              <a:spLocks/>
            </p:cNvSpPr>
            <p:nvPr/>
          </p:nvSpPr>
          <p:spPr bwMode="auto">
            <a:xfrm rot="19800000">
              <a:off x="2873375" y="2492375"/>
              <a:ext cx="261938" cy="584200"/>
            </a:xfrm>
            <a:custGeom>
              <a:avLst/>
              <a:gdLst>
                <a:gd name="T0" fmla="*/ 0 w 21600"/>
                <a:gd name="T1" fmla="*/ 0 h 21600"/>
                <a:gd name="T2" fmla="*/ 31481 w 21600"/>
                <a:gd name="T3" fmla="*/ 584200 h 21600"/>
                <a:gd name="T4" fmla="*/ 230457 w 21600"/>
                <a:gd name="T5" fmla="*/ 584200 h 21600"/>
                <a:gd name="T6" fmla="*/ 261938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4" name="MH_SubTitle_1"/>
            <p:cNvSpPr>
              <a:spLocks noChangeArrowheads="1"/>
            </p:cNvSpPr>
            <p:nvPr/>
          </p:nvSpPr>
          <p:spPr bwMode="auto">
            <a:xfrm>
              <a:off x="2330450" y="1897063"/>
              <a:ext cx="762000" cy="762000"/>
            </a:xfrm>
            <a:prstGeom prst="ellipse">
              <a:avLst/>
            </a:prstGeom>
            <a:solidFill>
              <a:srgbClr val="E78D97"/>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5" name="KSO_Shape"/>
            <p:cNvSpPr>
              <a:spLocks/>
            </p:cNvSpPr>
            <p:nvPr/>
          </p:nvSpPr>
          <p:spPr bwMode="auto">
            <a:xfrm>
              <a:off x="2640000" y="2072227"/>
              <a:ext cx="142900" cy="404435"/>
            </a:xfrm>
            <a:custGeom>
              <a:avLst/>
              <a:gdLst/>
              <a:ahLst/>
              <a:cxnLst/>
              <a:rect l="0" t="0" r="r" b="b"/>
              <a:pathLst>
                <a:path w="1517650" h="4295775">
                  <a:moveTo>
                    <a:pt x="12700" y="908050"/>
                  </a:moveTo>
                  <a:lnTo>
                    <a:pt x="15875" y="911225"/>
                  </a:lnTo>
                  <a:lnTo>
                    <a:pt x="19050" y="927100"/>
                  </a:lnTo>
                  <a:lnTo>
                    <a:pt x="28575" y="958850"/>
                  </a:lnTo>
                  <a:lnTo>
                    <a:pt x="41275" y="1000125"/>
                  </a:lnTo>
                  <a:lnTo>
                    <a:pt x="60325" y="1050925"/>
                  </a:lnTo>
                  <a:lnTo>
                    <a:pt x="92075" y="1111250"/>
                  </a:lnTo>
                  <a:lnTo>
                    <a:pt x="111125" y="1139825"/>
                  </a:lnTo>
                  <a:lnTo>
                    <a:pt x="130175" y="1174750"/>
                  </a:lnTo>
                  <a:lnTo>
                    <a:pt x="155575" y="1206500"/>
                  </a:lnTo>
                  <a:lnTo>
                    <a:pt x="184150" y="1241425"/>
                  </a:lnTo>
                  <a:lnTo>
                    <a:pt x="215900" y="1273175"/>
                  </a:lnTo>
                  <a:lnTo>
                    <a:pt x="250825" y="1304925"/>
                  </a:lnTo>
                  <a:lnTo>
                    <a:pt x="288925" y="1333500"/>
                  </a:lnTo>
                  <a:lnTo>
                    <a:pt x="330200" y="1362075"/>
                  </a:lnTo>
                  <a:lnTo>
                    <a:pt x="374650" y="1390650"/>
                  </a:lnTo>
                  <a:lnTo>
                    <a:pt x="422275" y="1412875"/>
                  </a:lnTo>
                  <a:lnTo>
                    <a:pt x="473075" y="1435100"/>
                  </a:lnTo>
                  <a:lnTo>
                    <a:pt x="527050" y="1450975"/>
                  </a:lnTo>
                  <a:lnTo>
                    <a:pt x="584200" y="1466850"/>
                  </a:lnTo>
                  <a:lnTo>
                    <a:pt x="641350" y="1476375"/>
                  </a:lnTo>
                  <a:lnTo>
                    <a:pt x="698500" y="1482725"/>
                  </a:lnTo>
                  <a:lnTo>
                    <a:pt x="758825" y="1485900"/>
                  </a:lnTo>
                  <a:lnTo>
                    <a:pt x="815975" y="1482725"/>
                  </a:lnTo>
                  <a:lnTo>
                    <a:pt x="876300" y="1476375"/>
                  </a:lnTo>
                  <a:lnTo>
                    <a:pt x="930275" y="1466850"/>
                  </a:lnTo>
                  <a:lnTo>
                    <a:pt x="987425" y="1450975"/>
                  </a:lnTo>
                  <a:lnTo>
                    <a:pt x="1041400" y="1435100"/>
                  </a:lnTo>
                  <a:lnTo>
                    <a:pt x="1092200" y="1412875"/>
                  </a:lnTo>
                  <a:lnTo>
                    <a:pt x="1139825" y="1390650"/>
                  </a:lnTo>
                  <a:lnTo>
                    <a:pt x="1184275" y="1362075"/>
                  </a:lnTo>
                  <a:lnTo>
                    <a:pt x="1225550" y="1333500"/>
                  </a:lnTo>
                  <a:lnTo>
                    <a:pt x="1263650" y="1304925"/>
                  </a:lnTo>
                  <a:lnTo>
                    <a:pt x="1298575" y="1273175"/>
                  </a:lnTo>
                  <a:lnTo>
                    <a:pt x="1330325" y="1241425"/>
                  </a:lnTo>
                  <a:lnTo>
                    <a:pt x="1358900" y="1206500"/>
                  </a:lnTo>
                  <a:lnTo>
                    <a:pt x="1384300" y="1174750"/>
                  </a:lnTo>
                  <a:lnTo>
                    <a:pt x="1406525" y="1143000"/>
                  </a:lnTo>
                  <a:lnTo>
                    <a:pt x="1422400" y="1111250"/>
                  </a:lnTo>
                  <a:lnTo>
                    <a:pt x="1454150" y="1050925"/>
                  </a:lnTo>
                  <a:lnTo>
                    <a:pt x="1473200" y="1000125"/>
                  </a:lnTo>
                  <a:lnTo>
                    <a:pt x="1485900" y="958850"/>
                  </a:lnTo>
                  <a:lnTo>
                    <a:pt x="1495425" y="927100"/>
                  </a:lnTo>
                  <a:lnTo>
                    <a:pt x="1498600" y="911225"/>
                  </a:lnTo>
                  <a:lnTo>
                    <a:pt x="1501775" y="908050"/>
                  </a:lnTo>
                  <a:lnTo>
                    <a:pt x="1504950" y="933450"/>
                  </a:lnTo>
                  <a:lnTo>
                    <a:pt x="1504950" y="1000125"/>
                  </a:lnTo>
                  <a:lnTo>
                    <a:pt x="1501775" y="1095375"/>
                  </a:lnTo>
                  <a:lnTo>
                    <a:pt x="1498600" y="1203325"/>
                  </a:lnTo>
                  <a:lnTo>
                    <a:pt x="1489075" y="1311275"/>
                  </a:lnTo>
                  <a:lnTo>
                    <a:pt x="1473200" y="1517650"/>
                  </a:lnTo>
                  <a:lnTo>
                    <a:pt x="1463675" y="1711325"/>
                  </a:lnTo>
                  <a:lnTo>
                    <a:pt x="1454150" y="1809750"/>
                  </a:lnTo>
                  <a:lnTo>
                    <a:pt x="1450975" y="1860550"/>
                  </a:lnTo>
                  <a:lnTo>
                    <a:pt x="1441450" y="1911350"/>
                  </a:lnTo>
                  <a:lnTo>
                    <a:pt x="1431925" y="1962150"/>
                  </a:lnTo>
                  <a:lnTo>
                    <a:pt x="1419225" y="2012950"/>
                  </a:lnTo>
                  <a:lnTo>
                    <a:pt x="1403350" y="2063750"/>
                  </a:lnTo>
                  <a:lnTo>
                    <a:pt x="1384300" y="2114550"/>
                  </a:lnTo>
                  <a:lnTo>
                    <a:pt x="1362075" y="2162175"/>
                  </a:lnTo>
                  <a:lnTo>
                    <a:pt x="1336675" y="2209800"/>
                  </a:lnTo>
                  <a:lnTo>
                    <a:pt x="1304925" y="2254250"/>
                  </a:lnTo>
                  <a:lnTo>
                    <a:pt x="1270000" y="2298700"/>
                  </a:lnTo>
                  <a:lnTo>
                    <a:pt x="1235075" y="2336800"/>
                  </a:lnTo>
                  <a:lnTo>
                    <a:pt x="1196975" y="2371725"/>
                  </a:lnTo>
                  <a:lnTo>
                    <a:pt x="1155700" y="2406650"/>
                  </a:lnTo>
                  <a:lnTo>
                    <a:pt x="1114425" y="2435225"/>
                  </a:lnTo>
                  <a:lnTo>
                    <a:pt x="1073150" y="2463800"/>
                  </a:lnTo>
                  <a:lnTo>
                    <a:pt x="1035050" y="2486025"/>
                  </a:lnTo>
                  <a:lnTo>
                    <a:pt x="958850" y="2527300"/>
                  </a:lnTo>
                  <a:lnTo>
                    <a:pt x="841375" y="2587625"/>
                  </a:lnTo>
                  <a:lnTo>
                    <a:pt x="796925" y="2613025"/>
                  </a:lnTo>
                  <a:lnTo>
                    <a:pt x="796925" y="4165600"/>
                  </a:lnTo>
                  <a:lnTo>
                    <a:pt x="844550" y="4168775"/>
                  </a:lnTo>
                  <a:lnTo>
                    <a:pt x="895350" y="4175125"/>
                  </a:lnTo>
                  <a:lnTo>
                    <a:pt x="1060450" y="4197350"/>
                  </a:lnTo>
                  <a:lnTo>
                    <a:pt x="1257300" y="4222750"/>
                  </a:lnTo>
                  <a:lnTo>
                    <a:pt x="1441450" y="4244975"/>
                  </a:lnTo>
                  <a:lnTo>
                    <a:pt x="1498600" y="4254500"/>
                  </a:lnTo>
                  <a:lnTo>
                    <a:pt x="1511300" y="4260850"/>
                  </a:lnTo>
                  <a:lnTo>
                    <a:pt x="1514475" y="4260850"/>
                  </a:lnTo>
                  <a:lnTo>
                    <a:pt x="1517650" y="4264025"/>
                  </a:lnTo>
                  <a:lnTo>
                    <a:pt x="1508125" y="4267200"/>
                  </a:lnTo>
                  <a:lnTo>
                    <a:pt x="1492250" y="4270375"/>
                  </a:lnTo>
                  <a:lnTo>
                    <a:pt x="1422400" y="4279900"/>
                  </a:lnTo>
                  <a:lnTo>
                    <a:pt x="1308100" y="4286250"/>
                  </a:lnTo>
                  <a:lnTo>
                    <a:pt x="1152525" y="4289425"/>
                  </a:lnTo>
                  <a:lnTo>
                    <a:pt x="965200" y="4292600"/>
                  </a:lnTo>
                  <a:lnTo>
                    <a:pt x="758825" y="4295775"/>
                  </a:lnTo>
                  <a:lnTo>
                    <a:pt x="549275" y="4292600"/>
                  </a:lnTo>
                  <a:lnTo>
                    <a:pt x="361950" y="4289425"/>
                  </a:lnTo>
                  <a:lnTo>
                    <a:pt x="209550" y="4286250"/>
                  </a:lnTo>
                  <a:lnTo>
                    <a:pt x="95250" y="4279900"/>
                  </a:lnTo>
                  <a:lnTo>
                    <a:pt x="22225" y="4270375"/>
                  </a:lnTo>
                  <a:lnTo>
                    <a:pt x="6350" y="4267200"/>
                  </a:lnTo>
                  <a:lnTo>
                    <a:pt x="0" y="4264025"/>
                  </a:lnTo>
                  <a:lnTo>
                    <a:pt x="0" y="4260850"/>
                  </a:lnTo>
                  <a:lnTo>
                    <a:pt x="3175" y="4260850"/>
                  </a:lnTo>
                  <a:lnTo>
                    <a:pt x="15875" y="4254500"/>
                  </a:lnTo>
                  <a:lnTo>
                    <a:pt x="76200" y="4244975"/>
                  </a:lnTo>
                  <a:lnTo>
                    <a:pt x="257175" y="4222750"/>
                  </a:lnTo>
                  <a:lnTo>
                    <a:pt x="454025" y="4197350"/>
                  </a:lnTo>
                  <a:lnTo>
                    <a:pt x="622300" y="4175125"/>
                  </a:lnTo>
                  <a:lnTo>
                    <a:pt x="669925" y="4168775"/>
                  </a:lnTo>
                  <a:lnTo>
                    <a:pt x="717550" y="4165600"/>
                  </a:lnTo>
                  <a:lnTo>
                    <a:pt x="717550" y="2613025"/>
                  </a:lnTo>
                  <a:lnTo>
                    <a:pt x="673100" y="2587625"/>
                  </a:lnTo>
                  <a:lnTo>
                    <a:pt x="555625" y="2527300"/>
                  </a:lnTo>
                  <a:lnTo>
                    <a:pt x="479425" y="2486025"/>
                  </a:lnTo>
                  <a:lnTo>
                    <a:pt x="441325" y="2463800"/>
                  </a:lnTo>
                  <a:lnTo>
                    <a:pt x="400050" y="2435225"/>
                  </a:lnTo>
                  <a:lnTo>
                    <a:pt x="358775" y="2406650"/>
                  </a:lnTo>
                  <a:lnTo>
                    <a:pt x="317500" y="2371725"/>
                  </a:lnTo>
                  <a:lnTo>
                    <a:pt x="279400" y="2336800"/>
                  </a:lnTo>
                  <a:lnTo>
                    <a:pt x="244475" y="2298700"/>
                  </a:lnTo>
                  <a:lnTo>
                    <a:pt x="209550" y="2254250"/>
                  </a:lnTo>
                  <a:lnTo>
                    <a:pt x="177800" y="2209800"/>
                  </a:lnTo>
                  <a:lnTo>
                    <a:pt x="152400" y="2162175"/>
                  </a:lnTo>
                  <a:lnTo>
                    <a:pt x="130175" y="2114550"/>
                  </a:lnTo>
                  <a:lnTo>
                    <a:pt x="111125" y="2063750"/>
                  </a:lnTo>
                  <a:lnTo>
                    <a:pt x="95250" y="2012950"/>
                  </a:lnTo>
                  <a:lnTo>
                    <a:pt x="82550" y="1962150"/>
                  </a:lnTo>
                  <a:lnTo>
                    <a:pt x="73025" y="1911350"/>
                  </a:lnTo>
                  <a:lnTo>
                    <a:pt x="63500" y="1860550"/>
                  </a:lnTo>
                  <a:lnTo>
                    <a:pt x="60325" y="1809750"/>
                  </a:lnTo>
                  <a:lnTo>
                    <a:pt x="50800" y="1711325"/>
                  </a:lnTo>
                  <a:lnTo>
                    <a:pt x="41275" y="1517650"/>
                  </a:lnTo>
                  <a:lnTo>
                    <a:pt x="25400" y="1311275"/>
                  </a:lnTo>
                  <a:lnTo>
                    <a:pt x="19050" y="1203325"/>
                  </a:lnTo>
                  <a:lnTo>
                    <a:pt x="12700" y="1095375"/>
                  </a:lnTo>
                  <a:lnTo>
                    <a:pt x="9525" y="1000125"/>
                  </a:lnTo>
                  <a:lnTo>
                    <a:pt x="9525" y="933450"/>
                  </a:lnTo>
                  <a:lnTo>
                    <a:pt x="12700" y="908050"/>
                  </a:lnTo>
                  <a:close/>
                  <a:moveTo>
                    <a:pt x="1174750" y="0"/>
                  </a:moveTo>
                  <a:lnTo>
                    <a:pt x="1193800" y="3175"/>
                  </a:lnTo>
                  <a:lnTo>
                    <a:pt x="1212850" y="9525"/>
                  </a:lnTo>
                  <a:lnTo>
                    <a:pt x="1241425" y="25400"/>
                  </a:lnTo>
                  <a:lnTo>
                    <a:pt x="1270000" y="47625"/>
                  </a:lnTo>
                  <a:lnTo>
                    <a:pt x="1301750" y="76200"/>
                  </a:lnTo>
                  <a:lnTo>
                    <a:pt x="1339850" y="117475"/>
                  </a:lnTo>
                  <a:lnTo>
                    <a:pt x="1374775" y="165100"/>
                  </a:lnTo>
                  <a:lnTo>
                    <a:pt x="1393825" y="196850"/>
                  </a:lnTo>
                  <a:lnTo>
                    <a:pt x="1412875" y="231775"/>
                  </a:lnTo>
                  <a:lnTo>
                    <a:pt x="1428750" y="266700"/>
                  </a:lnTo>
                  <a:lnTo>
                    <a:pt x="1447800" y="311150"/>
                  </a:lnTo>
                  <a:lnTo>
                    <a:pt x="1460500" y="355600"/>
                  </a:lnTo>
                  <a:lnTo>
                    <a:pt x="1473200" y="406400"/>
                  </a:lnTo>
                  <a:lnTo>
                    <a:pt x="1485900" y="463550"/>
                  </a:lnTo>
                  <a:lnTo>
                    <a:pt x="1492250" y="523875"/>
                  </a:lnTo>
                  <a:lnTo>
                    <a:pt x="1495425" y="587375"/>
                  </a:lnTo>
                  <a:lnTo>
                    <a:pt x="1492250" y="650875"/>
                  </a:lnTo>
                  <a:lnTo>
                    <a:pt x="1485900" y="717550"/>
                  </a:lnTo>
                  <a:lnTo>
                    <a:pt x="1473200" y="781050"/>
                  </a:lnTo>
                  <a:lnTo>
                    <a:pt x="1457325" y="844550"/>
                  </a:lnTo>
                  <a:lnTo>
                    <a:pt x="1435100" y="904875"/>
                  </a:lnTo>
                  <a:lnTo>
                    <a:pt x="1422400" y="936625"/>
                  </a:lnTo>
                  <a:lnTo>
                    <a:pt x="1406525" y="971550"/>
                  </a:lnTo>
                  <a:lnTo>
                    <a:pt x="1384300" y="1012825"/>
                  </a:lnTo>
                  <a:lnTo>
                    <a:pt x="1355725" y="1057275"/>
                  </a:lnTo>
                  <a:lnTo>
                    <a:pt x="1323975" y="1101725"/>
                  </a:lnTo>
                  <a:lnTo>
                    <a:pt x="1289050" y="1146175"/>
                  </a:lnTo>
                  <a:lnTo>
                    <a:pt x="1247775" y="1190625"/>
                  </a:lnTo>
                  <a:lnTo>
                    <a:pt x="1203325" y="1231900"/>
                  </a:lnTo>
                  <a:lnTo>
                    <a:pt x="1152525" y="1270000"/>
                  </a:lnTo>
                  <a:lnTo>
                    <a:pt x="1098550" y="1304925"/>
                  </a:lnTo>
                  <a:lnTo>
                    <a:pt x="1038225" y="1333500"/>
                  </a:lnTo>
                  <a:lnTo>
                    <a:pt x="977900" y="1355725"/>
                  </a:lnTo>
                  <a:lnTo>
                    <a:pt x="914400" y="1374775"/>
                  </a:lnTo>
                  <a:lnTo>
                    <a:pt x="844550" y="1384300"/>
                  </a:lnTo>
                  <a:lnTo>
                    <a:pt x="774700" y="1390650"/>
                  </a:lnTo>
                  <a:lnTo>
                    <a:pt x="704850" y="1387475"/>
                  </a:lnTo>
                  <a:lnTo>
                    <a:pt x="631825" y="1377950"/>
                  </a:lnTo>
                  <a:lnTo>
                    <a:pt x="593725" y="1371600"/>
                  </a:lnTo>
                  <a:lnTo>
                    <a:pt x="555625" y="1362075"/>
                  </a:lnTo>
                  <a:lnTo>
                    <a:pt x="517525" y="1349375"/>
                  </a:lnTo>
                  <a:lnTo>
                    <a:pt x="479425" y="1333500"/>
                  </a:lnTo>
                  <a:lnTo>
                    <a:pt x="441325" y="1317625"/>
                  </a:lnTo>
                  <a:lnTo>
                    <a:pt x="403225" y="1295400"/>
                  </a:lnTo>
                  <a:lnTo>
                    <a:pt x="365125" y="1273175"/>
                  </a:lnTo>
                  <a:lnTo>
                    <a:pt x="327025" y="1247775"/>
                  </a:lnTo>
                  <a:lnTo>
                    <a:pt x="288925" y="1216025"/>
                  </a:lnTo>
                  <a:lnTo>
                    <a:pt x="250825" y="1181100"/>
                  </a:lnTo>
                  <a:lnTo>
                    <a:pt x="215900" y="1143000"/>
                  </a:lnTo>
                  <a:lnTo>
                    <a:pt x="180975" y="1095375"/>
                  </a:lnTo>
                  <a:lnTo>
                    <a:pt x="161925" y="1066800"/>
                  </a:lnTo>
                  <a:lnTo>
                    <a:pt x="146050" y="1038225"/>
                  </a:lnTo>
                  <a:lnTo>
                    <a:pt x="133350" y="1006475"/>
                  </a:lnTo>
                  <a:lnTo>
                    <a:pt x="117475" y="971550"/>
                  </a:lnTo>
                  <a:lnTo>
                    <a:pt x="104775" y="933450"/>
                  </a:lnTo>
                  <a:lnTo>
                    <a:pt x="95250" y="895350"/>
                  </a:lnTo>
                  <a:lnTo>
                    <a:pt x="88900" y="850900"/>
                  </a:lnTo>
                  <a:lnTo>
                    <a:pt x="82550" y="806450"/>
                  </a:lnTo>
                  <a:lnTo>
                    <a:pt x="79375" y="758825"/>
                  </a:lnTo>
                  <a:lnTo>
                    <a:pt x="82550" y="711200"/>
                  </a:lnTo>
                  <a:lnTo>
                    <a:pt x="88900" y="663575"/>
                  </a:lnTo>
                  <a:lnTo>
                    <a:pt x="98425" y="615950"/>
                  </a:lnTo>
                  <a:lnTo>
                    <a:pt x="111125" y="574675"/>
                  </a:lnTo>
                  <a:lnTo>
                    <a:pt x="123825" y="533400"/>
                  </a:lnTo>
                  <a:lnTo>
                    <a:pt x="139700" y="498475"/>
                  </a:lnTo>
                  <a:lnTo>
                    <a:pt x="158750" y="463550"/>
                  </a:lnTo>
                  <a:lnTo>
                    <a:pt x="177800" y="434975"/>
                  </a:lnTo>
                  <a:lnTo>
                    <a:pt x="196850" y="406400"/>
                  </a:lnTo>
                  <a:lnTo>
                    <a:pt x="215900" y="381000"/>
                  </a:lnTo>
                  <a:lnTo>
                    <a:pt x="238125" y="358775"/>
                  </a:lnTo>
                  <a:lnTo>
                    <a:pt x="279400" y="320675"/>
                  </a:lnTo>
                  <a:lnTo>
                    <a:pt x="323850" y="288925"/>
                  </a:lnTo>
                  <a:lnTo>
                    <a:pt x="371475" y="263525"/>
                  </a:lnTo>
                  <a:lnTo>
                    <a:pt x="415925" y="244475"/>
                  </a:lnTo>
                  <a:lnTo>
                    <a:pt x="460375" y="231775"/>
                  </a:lnTo>
                  <a:lnTo>
                    <a:pt x="508000" y="225425"/>
                  </a:lnTo>
                  <a:lnTo>
                    <a:pt x="552450" y="222250"/>
                  </a:lnTo>
                  <a:lnTo>
                    <a:pt x="596900" y="222250"/>
                  </a:lnTo>
                  <a:lnTo>
                    <a:pt x="641350" y="228600"/>
                  </a:lnTo>
                  <a:lnTo>
                    <a:pt x="685800" y="238125"/>
                  </a:lnTo>
                  <a:lnTo>
                    <a:pt x="730250" y="254000"/>
                  </a:lnTo>
                  <a:lnTo>
                    <a:pt x="771525" y="273050"/>
                  </a:lnTo>
                  <a:lnTo>
                    <a:pt x="812800" y="295275"/>
                  </a:lnTo>
                  <a:lnTo>
                    <a:pt x="854075" y="323850"/>
                  </a:lnTo>
                  <a:lnTo>
                    <a:pt x="895350" y="361950"/>
                  </a:lnTo>
                  <a:lnTo>
                    <a:pt x="914400" y="384175"/>
                  </a:lnTo>
                  <a:lnTo>
                    <a:pt x="933450" y="406400"/>
                  </a:lnTo>
                  <a:lnTo>
                    <a:pt x="949325" y="434975"/>
                  </a:lnTo>
                  <a:lnTo>
                    <a:pt x="968375" y="466725"/>
                  </a:lnTo>
                  <a:lnTo>
                    <a:pt x="981075" y="501650"/>
                  </a:lnTo>
                  <a:lnTo>
                    <a:pt x="993775" y="539750"/>
                  </a:lnTo>
                  <a:lnTo>
                    <a:pt x="1000125" y="584200"/>
                  </a:lnTo>
                  <a:lnTo>
                    <a:pt x="1003300" y="631825"/>
                  </a:lnTo>
                  <a:lnTo>
                    <a:pt x="1003300" y="682625"/>
                  </a:lnTo>
                  <a:lnTo>
                    <a:pt x="993775" y="727075"/>
                  </a:lnTo>
                  <a:lnTo>
                    <a:pt x="981075" y="771525"/>
                  </a:lnTo>
                  <a:lnTo>
                    <a:pt x="968375" y="809625"/>
                  </a:lnTo>
                  <a:lnTo>
                    <a:pt x="949325" y="841375"/>
                  </a:lnTo>
                  <a:lnTo>
                    <a:pt x="930275" y="869950"/>
                  </a:lnTo>
                  <a:lnTo>
                    <a:pt x="911225" y="892175"/>
                  </a:lnTo>
                  <a:lnTo>
                    <a:pt x="892175" y="914400"/>
                  </a:lnTo>
                  <a:lnTo>
                    <a:pt x="869950" y="930275"/>
                  </a:lnTo>
                  <a:lnTo>
                    <a:pt x="850900" y="946150"/>
                  </a:lnTo>
                  <a:lnTo>
                    <a:pt x="809625" y="968375"/>
                  </a:lnTo>
                  <a:lnTo>
                    <a:pt x="768350" y="981075"/>
                  </a:lnTo>
                  <a:lnTo>
                    <a:pt x="727075" y="990600"/>
                  </a:lnTo>
                  <a:lnTo>
                    <a:pt x="685800" y="990600"/>
                  </a:lnTo>
                  <a:lnTo>
                    <a:pt x="644525" y="987425"/>
                  </a:lnTo>
                  <a:lnTo>
                    <a:pt x="606425" y="977900"/>
                  </a:lnTo>
                  <a:lnTo>
                    <a:pt x="568325" y="965200"/>
                  </a:lnTo>
                  <a:lnTo>
                    <a:pt x="533400" y="946150"/>
                  </a:lnTo>
                  <a:lnTo>
                    <a:pt x="498475" y="920750"/>
                  </a:lnTo>
                  <a:lnTo>
                    <a:pt x="482600" y="904875"/>
                  </a:lnTo>
                  <a:lnTo>
                    <a:pt x="466725" y="889000"/>
                  </a:lnTo>
                  <a:lnTo>
                    <a:pt x="450850" y="866775"/>
                  </a:lnTo>
                  <a:lnTo>
                    <a:pt x="434975" y="844550"/>
                  </a:lnTo>
                  <a:lnTo>
                    <a:pt x="422275" y="815975"/>
                  </a:lnTo>
                  <a:lnTo>
                    <a:pt x="412750" y="781050"/>
                  </a:lnTo>
                  <a:lnTo>
                    <a:pt x="406400" y="746125"/>
                  </a:lnTo>
                  <a:lnTo>
                    <a:pt x="406400" y="704850"/>
                  </a:lnTo>
                  <a:lnTo>
                    <a:pt x="409575" y="666750"/>
                  </a:lnTo>
                  <a:lnTo>
                    <a:pt x="419100" y="631825"/>
                  </a:lnTo>
                  <a:lnTo>
                    <a:pt x="431800" y="600075"/>
                  </a:lnTo>
                  <a:lnTo>
                    <a:pt x="447675" y="574675"/>
                  </a:lnTo>
                  <a:lnTo>
                    <a:pt x="463550" y="555625"/>
                  </a:lnTo>
                  <a:lnTo>
                    <a:pt x="479425" y="539750"/>
                  </a:lnTo>
                  <a:lnTo>
                    <a:pt x="495300" y="527050"/>
                  </a:lnTo>
                  <a:lnTo>
                    <a:pt x="511175" y="514350"/>
                  </a:lnTo>
                  <a:lnTo>
                    <a:pt x="527050" y="508000"/>
                  </a:lnTo>
                  <a:lnTo>
                    <a:pt x="542925" y="501650"/>
                  </a:lnTo>
                  <a:lnTo>
                    <a:pt x="574675" y="492125"/>
                  </a:lnTo>
                  <a:lnTo>
                    <a:pt x="606425" y="488950"/>
                  </a:lnTo>
                  <a:lnTo>
                    <a:pt x="635000" y="492125"/>
                  </a:lnTo>
                  <a:lnTo>
                    <a:pt x="663575" y="498475"/>
                  </a:lnTo>
                  <a:lnTo>
                    <a:pt x="688975" y="511175"/>
                  </a:lnTo>
                  <a:lnTo>
                    <a:pt x="714375" y="527050"/>
                  </a:lnTo>
                  <a:lnTo>
                    <a:pt x="739775" y="546100"/>
                  </a:lnTo>
                  <a:lnTo>
                    <a:pt x="762000" y="571500"/>
                  </a:lnTo>
                  <a:lnTo>
                    <a:pt x="771525" y="587375"/>
                  </a:lnTo>
                  <a:lnTo>
                    <a:pt x="777875" y="606425"/>
                  </a:lnTo>
                  <a:lnTo>
                    <a:pt x="784225" y="628650"/>
                  </a:lnTo>
                  <a:lnTo>
                    <a:pt x="787400" y="650875"/>
                  </a:lnTo>
                  <a:lnTo>
                    <a:pt x="790575" y="676275"/>
                  </a:lnTo>
                  <a:lnTo>
                    <a:pt x="784225" y="701675"/>
                  </a:lnTo>
                  <a:lnTo>
                    <a:pt x="777875" y="723900"/>
                  </a:lnTo>
                  <a:lnTo>
                    <a:pt x="771525" y="739775"/>
                  </a:lnTo>
                  <a:lnTo>
                    <a:pt x="752475" y="765175"/>
                  </a:lnTo>
                  <a:lnTo>
                    <a:pt x="733425" y="784225"/>
                  </a:lnTo>
                  <a:lnTo>
                    <a:pt x="714375" y="793750"/>
                  </a:lnTo>
                  <a:lnTo>
                    <a:pt x="698500" y="800100"/>
                  </a:lnTo>
                  <a:lnTo>
                    <a:pt x="682625" y="803275"/>
                  </a:lnTo>
                  <a:lnTo>
                    <a:pt x="666750" y="803275"/>
                  </a:lnTo>
                  <a:lnTo>
                    <a:pt x="641350" y="800100"/>
                  </a:lnTo>
                  <a:lnTo>
                    <a:pt x="619125" y="790575"/>
                  </a:lnTo>
                  <a:lnTo>
                    <a:pt x="603250" y="781050"/>
                  </a:lnTo>
                  <a:lnTo>
                    <a:pt x="593725" y="771525"/>
                  </a:lnTo>
                  <a:lnTo>
                    <a:pt x="587375" y="762000"/>
                  </a:lnTo>
                  <a:lnTo>
                    <a:pt x="584200" y="758825"/>
                  </a:lnTo>
                  <a:lnTo>
                    <a:pt x="587375" y="758825"/>
                  </a:lnTo>
                  <a:lnTo>
                    <a:pt x="593725" y="758825"/>
                  </a:lnTo>
                  <a:lnTo>
                    <a:pt x="622300" y="768350"/>
                  </a:lnTo>
                  <a:lnTo>
                    <a:pt x="641350" y="768350"/>
                  </a:lnTo>
                  <a:lnTo>
                    <a:pt x="666750" y="768350"/>
                  </a:lnTo>
                  <a:lnTo>
                    <a:pt x="679450" y="765175"/>
                  </a:lnTo>
                  <a:lnTo>
                    <a:pt x="695325" y="758825"/>
                  </a:lnTo>
                  <a:lnTo>
                    <a:pt x="708025" y="752475"/>
                  </a:lnTo>
                  <a:lnTo>
                    <a:pt x="723900" y="739775"/>
                  </a:lnTo>
                  <a:lnTo>
                    <a:pt x="736600" y="727075"/>
                  </a:lnTo>
                  <a:lnTo>
                    <a:pt x="746125" y="708025"/>
                  </a:lnTo>
                  <a:lnTo>
                    <a:pt x="755650" y="685800"/>
                  </a:lnTo>
                  <a:lnTo>
                    <a:pt x="755650" y="676275"/>
                  </a:lnTo>
                  <a:lnTo>
                    <a:pt x="755650" y="663575"/>
                  </a:lnTo>
                  <a:lnTo>
                    <a:pt x="749300" y="641350"/>
                  </a:lnTo>
                  <a:lnTo>
                    <a:pt x="736600" y="622300"/>
                  </a:lnTo>
                  <a:lnTo>
                    <a:pt x="720725" y="606425"/>
                  </a:lnTo>
                  <a:lnTo>
                    <a:pt x="698500" y="590550"/>
                  </a:lnTo>
                  <a:lnTo>
                    <a:pt x="676275" y="581025"/>
                  </a:lnTo>
                  <a:lnTo>
                    <a:pt x="654050" y="574675"/>
                  </a:lnTo>
                  <a:lnTo>
                    <a:pt x="628650" y="571500"/>
                  </a:lnTo>
                  <a:lnTo>
                    <a:pt x="603250" y="571500"/>
                  </a:lnTo>
                  <a:lnTo>
                    <a:pt x="577850" y="574675"/>
                  </a:lnTo>
                  <a:lnTo>
                    <a:pt x="552450" y="584200"/>
                  </a:lnTo>
                  <a:lnTo>
                    <a:pt x="527050" y="600075"/>
                  </a:lnTo>
                  <a:lnTo>
                    <a:pt x="504825" y="619125"/>
                  </a:lnTo>
                  <a:lnTo>
                    <a:pt x="482600" y="644525"/>
                  </a:lnTo>
                  <a:lnTo>
                    <a:pt x="476250" y="660400"/>
                  </a:lnTo>
                  <a:lnTo>
                    <a:pt x="469900" y="676275"/>
                  </a:lnTo>
                  <a:lnTo>
                    <a:pt x="466725" y="692150"/>
                  </a:lnTo>
                  <a:lnTo>
                    <a:pt x="463550" y="708025"/>
                  </a:lnTo>
                  <a:lnTo>
                    <a:pt x="463550" y="720725"/>
                  </a:lnTo>
                  <a:lnTo>
                    <a:pt x="466725" y="736600"/>
                  </a:lnTo>
                  <a:lnTo>
                    <a:pt x="473075" y="752475"/>
                  </a:lnTo>
                  <a:lnTo>
                    <a:pt x="482600" y="768350"/>
                  </a:lnTo>
                  <a:lnTo>
                    <a:pt x="492125" y="784225"/>
                  </a:lnTo>
                  <a:lnTo>
                    <a:pt x="501650" y="796925"/>
                  </a:lnTo>
                  <a:lnTo>
                    <a:pt x="527050" y="819150"/>
                  </a:lnTo>
                  <a:lnTo>
                    <a:pt x="558800" y="838200"/>
                  </a:lnTo>
                  <a:lnTo>
                    <a:pt x="587375" y="854075"/>
                  </a:lnTo>
                  <a:lnTo>
                    <a:pt x="622300" y="863600"/>
                  </a:lnTo>
                  <a:lnTo>
                    <a:pt x="654050" y="866775"/>
                  </a:lnTo>
                  <a:lnTo>
                    <a:pt x="688975" y="869950"/>
                  </a:lnTo>
                  <a:lnTo>
                    <a:pt x="723900" y="863600"/>
                  </a:lnTo>
                  <a:lnTo>
                    <a:pt x="758825" y="857250"/>
                  </a:lnTo>
                  <a:lnTo>
                    <a:pt x="793750" y="841375"/>
                  </a:lnTo>
                  <a:lnTo>
                    <a:pt x="825500" y="822325"/>
                  </a:lnTo>
                  <a:lnTo>
                    <a:pt x="854075" y="796925"/>
                  </a:lnTo>
                  <a:lnTo>
                    <a:pt x="882650" y="765175"/>
                  </a:lnTo>
                  <a:lnTo>
                    <a:pt x="895350" y="746125"/>
                  </a:lnTo>
                  <a:lnTo>
                    <a:pt x="904875" y="727075"/>
                  </a:lnTo>
                  <a:lnTo>
                    <a:pt x="911225" y="704850"/>
                  </a:lnTo>
                  <a:lnTo>
                    <a:pt x="917575" y="685800"/>
                  </a:lnTo>
                  <a:lnTo>
                    <a:pt x="920750" y="663575"/>
                  </a:lnTo>
                  <a:lnTo>
                    <a:pt x="920750" y="644525"/>
                  </a:lnTo>
                  <a:lnTo>
                    <a:pt x="917575" y="625475"/>
                  </a:lnTo>
                  <a:lnTo>
                    <a:pt x="914400" y="603250"/>
                  </a:lnTo>
                  <a:lnTo>
                    <a:pt x="908050" y="584200"/>
                  </a:lnTo>
                  <a:lnTo>
                    <a:pt x="898525" y="561975"/>
                  </a:lnTo>
                  <a:lnTo>
                    <a:pt x="889000" y="542925"/>
                  </a:lnTo>
                  <a:lnTo>
                    <a:pt x="876300" y="527050"/>
                  </a:lnTo>
                  <a:lnTo>
                    <a:pt x="847725" y="495300"/>
                  </a:lnTo>
                  <a:lnTo>
                    <a:pt x="815975" y="466725"/>
                  </a:lnTo>
                  <a:lnTo>
                    <a:pt x="777875" y="444500"/>
                  </a:lnTo>
                  <a:lnTo>
                    <a:pt x="742950" y="425450"/>
                  </a:lnTo>
                  <a:lnTo>
                    <a:pt x="704850" y="412750"/>
                  </a:lnTo>
                  <a:lnTo>
                    <a:pt x="666750" y="400050"/>
                  </a:lnTo>
                  <a:lnTo>
                    <a:pt x="628650" y="393700"/>
                  </a:lnTo>
                  <a:lnTo>
                    <a:pt x="587375" y="390525"/>
                  </a:lnTo>
                  <a:lnTo>
                    <a:pt x="549275" y="390525"/>
                  </a:lnTo>
                  <a:lnTo>
                    <a:pt x="511175" y="396875"/>
                  </a:lnTo>
                  <a:lnTo>
                    <a:pt x="469900" y="403225"/>
                  </a:lnTo>
                  <a:lnTo>
                    <a:pt x="431800" y="415925"/>
                  </a:lnTo>
                  <a:lnTo>
                    <a:pt x="393700" y="434975"/>
                  </a:lnTo>
                  <a:lnTo>
                    <a:pt x="358775" y="454025"/>
                  </a:lnTo>
                  <a:lnTo>
                    <a:pt x="323850" y="482600"/>
                  </a:lnTo>
                  <a:lnTo>
                    <a:pt x="292100" y="511175"/>
                  </a:lnTo>
                  <a:lnTo>
                    <a:pt x="260350" y="549275"/>
                  </a:lnTo>
                  <a:lnTo>
                    <a:pt x="234950" y="590550"/>
                  </a:lnTo>
                  <a:lnTo>
                    <a:pt x="215900" y="635000"/>
                  </a:lnTo>
                  <a:lnTo>
                    <a:pt x="200025" y="679450"/>
                  </a:lnTo>
                  <a:lnTo>
                    <a:pt x="193675" y="723900"/>
                  </a:lnTo>
                  <a:lnTo>
                    <a:pt x="193675" y="771525"/>
                  </a:lnTo>
                  <a:lnTo>
                    <a:pt x="203200" y="815975"/>
                  </a:lnTo>
                  <a:lnTo>
                    <a:pt x="215900" y="860425"/>
                  </a:lnTo>
                  <a:lnTo>
                    <a:pt x="234950" y="901700"/>
                  </a:lnTo>
                  <a:lnTo>
                    <a:pt x="260350" y="939800"/>
                  </a:lnTo>
                  <a:lnTo>
                    <a:pt x="285750" y="974725"/>
                  </a:lnTo>
                  <a:lnTo>
                    <a:pt x="314325" y="1006475"/>
                  </a:lnTo>
                  <a:lnTo>
                    <a:pt x="346075" y="1031875"/>
                  </a:lnTo>
                  <a:lnTo>
                    <a:pt x="377825" y="1057275"/>
                  </a:lnTo>
                  <a:lnTo>
                    <a:pt x="412750" y="1079500"/>
                  </a:lnTo>
                  <a:lnTo>
                    <a:pt x="444500" y="1098550"/>
                  </a:lnTo>
                  <a:lnTo>
                    <a:pt x="479425" y="1114425"/>
                  </a:lnTo>
                  <a:lnTo>
                    <a:pt x="514350" y="1127125"/>
                  </a:lnTo>
                  <a:lnTo>
                    <a:pt x="546100" y="1139825"/>
                  </a:lnTo>
                  <a:lnTo>
                    <a:pt x="581025" y="1149350"/>
                  </a:lnTo>
                  <a:lnTo>
                    <a:pt x="647700" y="1165225"/>
                  </a:lnTo>
                  <a:lnTo>
                    <a:pt x="714375" y="1171575"/>
                  </a:lnTo>
                  <a:lnTo>
                    <a:pt x="781050" y="1171575"/>
                  </a:lnTo>
                  <a:lnTo>
                    <a:pt x="841375" y="1162050"/>
                  </a:lnTo>
                  <a:lnTo>
                    <a:pt x="901700" y="1152525"/>
                  </a:lnTo>
                  <a:lnTo>
                    <a:pt x="958850" y="1133475"/>
                  </a:lnTo>
                  <a:lnTo>
                    <a:pt x="1012825" y="1114425"/>
                  </a:lnTo>
                  <a:lnTo>
                    <a:pt x="1060450" y="1085850"/>
                  </a:lnTo>
                  <a:lnTo>
                    <a:pt x="1108075" y="1057275"/>
                  </a:lnTo>
                  <a:lnTo>
                    <a:pt x="1146175" y="1025525"/>
                  </a:lnTo>
                  <a:lnTo>
                    <a:pt x="1184275" y="990600"/>
                  </a:lnTo>
                  <a:lnTo>
                    <a:pt x="1216025" y="955675"/>
                  </a:lnTo>
                  <a:lnTo>
                    <a:pt x="1244600" y="920750"/>
                  </a:lnTo>
                  <a:lnTo>
                    <a:pt x="1266825" y="885825"/>
                  </a:lnTo>
                  <a:lnTo>
                    <a:pt x="1285875" y="854075"/>
                  </a:lnTo>
                  <a:lnTo>
                    <a:pt x="1301750" y="825500"/>
                  </a:lnTo>
                  <a:lnTo>
                    <a:pt x="1320800" y="781050"/>
                  </a:lnTo>
                  <a:lnTo>
                    <a:pt x="1333500" y="742950"/>
                  </a:lnTo>
                  <a:lnTo>
                    <a:pt x="1343025" y="704850"/>
                  </a:lnTo>
                  <a:lnTo>
                    <a:pt x="1352550" y="669925"/>
                  </a:lnTo>
                  <a:lnTo>
                    <a:pt x="1355725" y="631825"/>
                  </a:lnTo>
                  <a:lnTo>
                    <a:pt x="1358900" y="593725"/>
                  </a:lnTo>
                  <a:lnTo>
                    <a:pt x="1358900" y="558800"/>
                  </a:lnTo>
                  <a:lnTo>
                    <a:pt x="1355725" y="520700"/>
                  </a:lnTo>
                  <a:lnTo>
                    <a:pt x="1352550" y="485775"/>
                  </a:lnTo>
                  <a:lnTo>
                    <a:pt x="1346200" y="450850"/>
                  </a:lnTo>
                  <a:lnTo>
                    <a:pt x="1339850" y="415925"/>
                  </a:lnTo>
                  <a:lnTo>
                    <a:pt x="1317625" y="352425"/>
                  </a:lnTo>
                  <a:lnTo>
                    <a:pt x="1295400" y="295275"/>
                  </a:lnTo>
                  <a:lnTo>
                    <a:pt x="1270000" y="244475"/>
                  </a:lnTo>
                  <a:lnTo>
                    <a:pt x="1222375" y="155575"/>
                  </a:lnTo>
                  <a:lnTo>
                    <a:pt x="1184275" y="92075"/>
                  </a:lnTo>
                  <a:lnTo>
                    <a:pt x="1171575" y="66675"/>
                  </a:lnTo>
                  <a:lnTo>
                    <a:pt x="1162050" y="44450"/>
                  </a:lnTo>
                  <a:lnTo>
                    <a:pt x="1155700" y="25400"/>
                  </a:lnTo>
                  <a:lnTo>
                    <a:pt x="1158875" y="12700"/>
                  </a:lnTo>
                  <a:lnTo>
                    <a:pt x="1165225" y="3175"/>
                  </a:lnTo>
                  <a:lnTo>
                    <a:pt x="11747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6" name="组合 5"/>
          <p:cNvGrpSpPr/>
          <p:nvPr/>
        </p:nvGrpSpPr>
        <p:grpSpPr>
          <a:xfrm>
            <a:off x="4352619" y="3857372"/>
            <a:ext cx="804862" cy="1179513"/>
            <a:chOff x="3554413" y="3673475"/>
            <a:chExt cx="804862" cy="1179513"/>
          </a:xfrm>
        </p:grpSpPr>
        <p:sp>
          <p:nvSpPr>
            <p:cNvPr id="7" name="MH_Other_2"/>
            <p:cNvSpPr>
              <a:spLocks/>
            </p:cNvSpPr>
            <p:nvPr/>
          </p:nvSpPr>
          <p:spPr bwMode="auto">
            <a:xfrm rot="9000000">
              <a:off x="3554413" y="3673475"/>
              <a:ext cx="261937" cy="582613"/>
            </a:xfrm>
            <a:custGeom>
              <a:avLst/>
              <a:gdLst>
                <a:gd name="T0" fmla="*/ 0 w 21600"/>
                <a:gd name="T1" fmla="*/ 0 h 21600"/>
                <a:gd name="T2" fmla="*/ 31481 w 21600"/>
                <a:gd name="T3" fmla="*/ 582613 h 21600"/>
                <a:gd name="T4" fmla="*/ 230456 w 21600"/>
                <a:gd name="T5" fmla="*/ 582613 h 21600"/>
                <a:gd name="T6" fmla="*/ 261937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8" name="MH_SubTitle_4"/>
            <p:cNvSpPr>
              <a:spLocks noChangeArrowheads="1"/>
            </p:cNvSpPr>
            <p:nvPr/>
          </p:nvSpPr>
          <p:spPr bwMode="auto">
            <a:xfrm>
              <a:off x="3598863" y="4090988"/>
              <a:ext cx="760412" cy="762000"/>
            </a:xfrm>
            <a:prstGeom prst="ellipse">
              <a:avLst/>
            </a:prstGeom>
            <a:solidFill>
              <a:srgbClr val="B73A4F"/>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9" name="KSO_Shape"/>
            <p:cNvSpPr>
              <a:spLocks/>
            </p:cNvSpPr>
            <p:nvPr/>
          </p:nvSpPr>
          <p:spPr bwMode="auto">
            <a:xfrm>
              <a:off x="3868032" y="4282439"/>
              <a:ext cx="244781" cy="350521"/>
            </a:xfrm>
            <a:custGeom>
              <a:avLst/>
              <a:gdLst>
                <a:gd name="T0" fmla="*/ 1330937 w 3898"/>
                <a:gd name="T1" fmla="*/ 629650 h 5579"/>
                <a:gd name="T2" fmla="*/ 671956 w 3898"/>
                <a:gd name="T3" fmla="*/ 629650 h 5579"/>
                <a:gd name="T4" fmla="*/ 558597 w 3898"/>
                <a:gd name="T5" fmla="*/ 112681 h 5579"/>
                <a:gd name="T6" fmla="*/ 36534 w 3898"/>
                <a:gd name="T7" fmla="*/ 0 h 5579"/>
                <a:gd name="T8" fmla="*/ 0 w 3898"/>
                <a:gd name="T9" fmla="*/ 170730 h 5579"/>
                <a:gd name="T10" fmla="*/ 0 w 3898"/>
                <a:gd name="T11" fmla="*/ 170730 h 5579"/>
                <a:gd name="T12" fmla="*/ 412461 w 3898"/>
                <a:gd name="T13" fmla="*/ 259509 h 5579"/>
                <a:gd name="T14" fmla="*/ 412461 w 3898"/>
                <a:gd name="T15" fmla="*/ 259509 h 5579"/>
                <a:gd name="T16" fmla="*/ 493724 w 3898"/>
                <a:gd name="T17" fmla="*/ 629650 h 5579"/>
                <a:gd name="T18" fmla="*/ 62825 w 3898"/>
                <a:gd name="T19" fmla="*/ 629650 h 5579"/>
                <a:gd name="T20" fmla="*/ 357489 w 3898"/>
                <a:gd name="T21" fmla="*/ 1905000 h 5579"/>
                <a:gd name="T22" fmla="*/ 1036273 w 3898"/>
                <a:gd name="T23" fmla="*/ 1905000 h 5579"/>
                <a:gd name="T24" fmla="*/ 1330937 w 3898"/>
                <a:gd name="T25" fmla="*/ 629650 h 55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98" h="5579">
                  <a:moveTo>
                    <a:pt x="3898" y="1844"/>
                  </a:moveTo>
                  <a:lnTo>
                    <a:pt x="1968" y="1844"/>
                  </a:lnTo>
                  <a:lnTo>
                    <a:pt x="1636" y="330"/>
                  </a:lnTo>
                  <a:lnTo>
                    <a:pt x="107" y="0"/>
                  </a:lnTo>
                  <a:lnTo>
                    <a:pt x="0" y="500"/>
                  </a:lnTo>
                  <a:lnTo>
                    <a:pt x="1208" y="760"/>
                  </a:lnTo>
                  <a:lnTo>
                    <a:pt x="1446" y="1844"/>
                  </a:lnTo>
                  <a:lnTo>
                    <a:pt x="184" y="1844"/>
                  </a:lnTo>
                  <a:lnTo>
                    <a:pt x="1047" y="5579"/>
                  </a:lnTo>
                  <a:lnTo>
                    <a:pt x="3035" y="5579"/>
                  </a:lnTo>
                  <a:lnTo>
                    <a:pt x="3898" y="1844"/>
                  </a:lnTo>
                  <a:close/>
                </a:path>
              </a:pathLst>
            </a:custGeom>
            <a:solidFill>
              <a:schemeClr val="bg1"/>
            </a:solidFill>
            <a:ln>
              <a:noFill/>
            </a:ln>
          </p:spPr>
          <p:txBody>
            <a:bodyPr lIns="180000" tIns="57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j-lt"/>
              </a:endParaRPr>
            </a:p>
          </p:txBody>
        </p:sp>
      </p:grpSp>
      <p:grpSp>
        <p:nvGrpSpPr>
          <p:cNvPr id="10" name="组合 9"/>
          <p:cNvGrpSpPr/>
          <p:nvPr/>
        </p:nvGrpSpPr>
        <p:grpSpPr>
          <a:xfrm>
            <a:off x="4383314" y="2194403"/>
            <a:ext cx="803275" cy="1179512"/>
            <a:chOff x="3556000" y="1897063"/>
            <a:chExt cx="803275" cy="1179512"/>
          </a:xfrm>
        </p:grpSpPr>
        <p:sp>
          <p:nvSpPr>
            <p:cNvPr id="11" name="MH_Other_5"/>
            <p:cNvSpPr>
              <a:spLocks/>
            </p:cNvSpPr>
            <p:nvPr/>
          </p:nvSpPr>
          <p:spPr bwMode="auto">
            <a:xfrm rot="1800000">
              <a:off x="3556000" y="2493963"/>
              <a:ext cx="258763" cy="582612"/>
            </a:xfrm>
            <a:custGeom>
              <a:avLst/>
              <a:gdLst>
                <a:gd name="T0" fmla="*/ 0 w 21600"/>
                <a:gd name="T1" fmla="*/ 0 h 21600"/>
                <a:gd name="T2" fmla="*/ 31099 w 21600"/>
                <a:gd name="T3" fmla="*/ 582612 h 21600"/>
                <a:gd name="T4" fmla="*/ 227664 w 21600"/>
                <a:gd name="T5" fmla="*/ 582612 h 21600"/>
                <a:gd name="T6" fmla="*/ 258763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12" name="MH_SubTitle_2"/>
            <p:cNvSpPr>
              <a:spLocks noChangeArrowheads="1"/>
            </p:cNvSpPr>
            <p:nvPr/>
          </p:nvSpPr>
          <p:spPr bwMode="auto">
            <a:xfrm>
              <a:off x="3598863" y="1897063"/>
              <a:ext cx="760412" cy="762000"/>
            </a:xfrm>
            <a:prstGeom prst="ellipse">
              <a:avLst/>
            </a:prstGeom>
            <a:solidFill>
              <a:srgbClr val="B73A4F"/>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13" name="KSO_Shape"/>
            <p:cNvSpPr>
              <a:spLocks/>
            </p:cNvSpPr>
            <p:nvPr/>
          </p:nvSpPr>
          <p:spPr bwMode="auto">
            <a:xfrm>
              <a:off x="3869823" y="2102802"/>
              <a:ext cx="218492" cy="350522"/>
            </a:xfrm>
            <a:custGeom>
              <a:avLst/>
              <a:gdLst/>
              <a:ahLst/>
              <a:cxnLst/>
              <a:rect l="0" t="0" r="r" b="b"/>
              <a:pathLst>
                <a:path w="895350" h="1435100">
                  <a:moveTo>
                    <a:pt x="440177" y="112713"/>
                  </a:moveTo>
                  <a:lnTo>
                    <a:pt x="443217" y="112713"/>
                  </a:lnTo>
                  <a:lnTo>
                    <a:pt x="445649" y="112713"/>
                  </a:lnTo>
                  <a:lnTo>
                    <a:pt x="448385" y="113942"/>
                  </a:lnTo>
                  <a:lnTo>
                    <a:pt x="450816" y="114864"/>
                  </a:lnTo>
                  <a:lnTo>
                    <a:pt x="452944" y="116708"/>
                  </a:lnTo>
                  <a:lnTo>
                    <a:pt x="454464" y="118858"/>
                  </a:lnTo>
                  <a:lnTo>
                    <a:pt x="455984" y="121316"/>
                  </a:lnTo>
                  <a:lnTo>
                    <a:pt x="456896" y="124082"/>
                  </a:lnTo>
                  <a:lnTo>
                    <a:pt x="457200" y="126847"/>
                  </a:lnTo>
                  <a:lnTo>
                    <a:pt x="456896" y="129612"/>
                  </a:lnTo>
                  <a:lnTo>
                    <a:pt x="455984" y="132685"/>
                  </a:lnTo>
                  <a:lnTo>
                    <a:pt x="454464" y="134836"/>
                  </a:lnTo>
                  <a:lnTo>
                    <a:pt x="452944" y="136987"/>
                  </a:lnTo>
                  <a:lnTo>
                    <a:pt x="450816" y="138523"/>
                  </a:lnTo>
                  <a:lnTo>
                    <a:pt x="448385" y="140059"/>
                  </a:lnTo>
                  <a:lnTo>
                    <a:pt x="445649" y="140981"/>
                  </a:lnTo>
                  <a:lnTo>
                    <a:pt x="443217" y="141288"/>
                  </a:lnTo>
                  <a:lnTo>
                    <a:pt x="440177" y="140981"/>
                  </a:lnTo>
                  <a:lnTo>
                    <a:pt x="437441" y="140059"/>
                  </a:lnTo>
                  <a:lnTo>
                    <a:pt x="435009" y="138523"/>
                  </a:lnTo>
                  <a:lnTo>
                    <a:pt x="432577" y="136987"/>
                  </a:lnTo>
                  <a:lnTo>
                    <a:pt x="431057" y="134836"/>
                  </a:lnTo>
                  <a:lnTo>
                    <a:pt x="429841" y="132685"/>
                  </a:lnTo>
                  <a:lnTo>
                    <a:pt x="428929" y="129612"/>
                  </a:lnTo>
                  <a:lnTo>
                    <a:pt x="428625" y="126847"/>
                  </a:lnTo>
                  <a:lnTo>
                    <a:pt x="428929" y="124082"/>
                  </a:lnTo>
                  <a:lnTo>
                    <a:pt x="429841" y="121316"/>
                  </a:lnTo>
                  <a:lnTo>
                    <a:pt x="431057" y="118858"/>
                  </a:lnTo>
                  <a:lnTo>
                    <a:pt x="432577" y="116708"/>
                  </a:lnTo>
                  <a:lnTo>
                    <a:pt x="435009" y="114864"/>
                  </a:lnTo>
                  <a:lnTo>
                    <a:pt x="437441" y="113942"/>
                  </a:lnTo>
                  <a:lnTo>
                    <a:pt x="440177" y="112713"/>
                  </a:lnTo>
                  <a:close/>
                  <a:moveTo>
                    <a:pt x="405765" y="100013"/>
                  </a:moveTo>
                  <a:lnTo>
                    <a:pt x="407988" y="100013"/>
                  </a:lnTo>
                  <a:lnTo>
                    <a:pt x="410210" y="100013"/>
                  </a:lnTo>
                  <a:lnTo>
                    <a:pt x="412433" y="100966"/>
                  </a:lnTo>
                  <a:lnTo>
                    <a:pt x="414338" y="101601"/>
                  </a:lnTo>
                  <a:lnTo>
                    <a:pt x="415925" y="103188"/>
                  </a:lnTo>
                  <a:lnTo>
                    <a:pt x="416878" y="104776"/>
                  </a:lnTo>
                  <a:lnTo>
                    <a:pt x="418148" y="106681"/>
                  </a:lnTo>
                  <a:lnTo>
                    <a:pt x="419100" y="108586"/>
                  </a:lnTo>
                  <a:lnTo>
                    <a:pt x="419100" y="110808"/>
                  </a:lnTo>
                  <a:lnTo>
                    <a:pt x="419100" y="113348"/>
                  </a:lnTo>
                  <a:lnTo>
                    <a:pt x="418148" y="115253"/>
                  </a:lnTo>
                  <a:lnTo>
                    <a:pt x="416878" y="117158"/>
                  </a:lnTo>
                  <a:lnTo>
                    <a:pt x="415925" y="118746"/>
                  </a:lnTo>
                  <a:lnTo>
                    <a:pt x="414338" y="120333"/>
                  </a:lnTo>
                  <a:lnTo>
                    <a:pt x="412433" y="121286"/>
                  </a:lnTo>
                  <a:lnTo>
                    <a:pt x="410210" y="121921"/>
                  </a:lnTo>
                  <a:lnTo>
                    <a:pt x="407988" y="122238"/>
                  </a:lnTo>
                  <a:lnTo>
                    <a:pt x="405765" y="121921"/>
                  </a:lnTo>
                  <a:lnTo>
                    <a:pt x="403860" y="121286"/>
                  </a:lnTo>
                  <a:lnTo>
                    <a:pt x="401955" y="120333"/>
                  </a:lnTo>
                  <a:lnTo>
                    <a:pt x="400050" y="118746"/>
                  </a:lnTo>
                  <a:lnTo>
                    <a:pt x="398780" y="117158"/>
                  </a:lnTo>
                  <a:lnTo>
                    <a:pt x="397510" y="115253"/>
                  </a:lnTo>
                  <a:lnTo>
                    <a:pt x="397193" y="113348"/>
                  </a:lnTo>
                  <a:lnTo>
                    <a:pt x="396875" y="110808"/>
                  </a:lnTo>
                  <a:lnTo>
                    <a:pt x="397193" y="108586"/>
                  </a:lnTo>
                  <a:lnTo>
                    <a:pt x="397510" y="106681"/>
                  </a:lnTo>
                  <a:lnTo>
                    <a:pt x="398780" y="104776"/>
                  </a:lnTo>
                  <a:lnTo>
                    <a:pt x="400050" y="103188"/>
                  </a:lnTo>
                  <a:lnTo>
                    <a:pt x="401955" y="101601"/>
                  </a:lnTo>
                  <a:lnTo>
                    <a:pt x="403860" y="100966"/>
                  </a:lnTo>
                  <a:lnTo>
                    <a:pt x="405765" y="100013"/>
                  </a:lnTo>
                  <a:close/>
                  <a:moveTo>
                    <a:pt x="476567" y="100013"/>
                  </a:moveTo>
                  <a:lnTo>
                    <a:pt x="478472" y="100312"/>
                  </a:lnTo>
                  <a:lnTo>
                    <a:pt x="480695" y="100611"/>
                  </a:lnTo>
                  <a:lnTo>
                    <a:pt x="482600" y="101808"/>
                  </a:lnTo>
                  <a:lnTo>
                    <a:pt x="484187" y="102705"/>
                  </a:lnTo>
                  <a:lnTo>
                    <a:pt x="485457" y="104500"/>
                  </a:lnTo>
                  <a:lnTo>
                    <a:pt x="486410" y="106294"/>
                  </a:lnTo>
                  <a:lnTo>
                    <a:pt x="487362" y="108388"/>
                  </a:lnTo>
                  <a:lnTo>
                    <a:pt x="487362" y="110482"/>
                  </a:lnTo>
                  <a:lnTo>
                    <a:pt x="487362" y="112575"/>
                  </a:lnTo>
                  <a:lnTo>
                    <a:pt x="486410" y="114370"/>
                  </a:lnTo>
                  <a:lnTo>
                    <a:pt x="485457" y="116165"/>
                  </a:lnTo>
                  <a:lnTo>
                    <a:pt x="484187" y="117660"/>
                  </a:lnTo>
                  <a:lnTo>
                    <a:pt x="482600" y="119156"/>
                  </a:lnTo>
                  <a:lnTo>
                    <a:pt x="480695" y="120053"/>
                  </a:lnTo>
                  <a:lnTo>
                    <a:pt x="478472" y="120651"/>
                  </a:lnTo>
                  <a:lnTo>
                    <a:pt x="476567" y="120651"/>
                  </a:lnTo>
                  <a:lnTo>
                    <a:pt x="474027" y="120651"/>
                  </a:lnTo>
                  <a:lnTo>
                    <a:pt x="471805" y="120053"/>
                  </a:lnTo>
                  <a:lnTo>
                    <a:pt x="469900" y="119156"/>
                  </a:lnTo>
                  <a:lnTo>
                    <a:pt x="468312" y="117660"/>
                  </a:lnTo>
                  <a:lnTo>
                    <a:pt x="467042" y="116165"/>
                  </a:lnTo>
                  <a:lnTo>
                    <a:pt x="466090" y="114370"/>
                  </a:lnTo>
                  <a:lnTo>
                    <a:pt x="465137" y="112575"/>
                  </a:lnTo>
                  <a:lnTo>
                    <a:pt x="465137" y="110482"/>
                  </a:lnTo>
                  <a:lnTo>
                    <a:pt x="465137" y="108388"/>
                  </a:lnTo>
                  <a:lnTo>
                    <a:pt x="466090" y="106294"/>
                  </a:lnTo>
                  <a:lnTo>
                    <a:pt x="467042" y="104500"/>
                  </a:lnTo>
                  <a:lnTo>
                    <a:pt x="468312" y="102705"/>
                  </a:lnTo>
                  <a:lnTo>
                    <a:pt x="469900" y="101808"/>
                  </a:lnTo>
                  <a:lnTo>
                    <a:pt x="471805" y="100611"/>
                  </a:lnTo>
                  <a:lnTo>
                    <a:pt x="474027" y="100312"/>
                  </a:lnTo>
                  <a:lnTo>
                    <a:pt x="476567" y="100013"/>
                  </a:lnTo>
                  <a:close/>
                  <a:moveTo>
                    <a:pt x="383396" y="82550"/>
                  </a:moveTo>
                  <a:lnTo>
                    <a:pt x="384952" y="82550"/>
                  </a:lnTo>
                  <a:lnTo>
                    <a:pt x="386820" y="82855"/>
                  </a:lnTo>
                  <a:lnTo>
                    <a:pt x="387754" y="83161"/>
                  </a:lnTo>
                  <a:lnTo>
                    <a:pt x="389310" y="84382"/>
                  </a:lnTo>
                  <a:lnTo>
                    <a:pt x="390555" y="85298"/>
                  </a:lnTo>
                  <a:lnTo>
                    <a:pt x="391178" y="86519"/>
                  </a:lnTo>
                  <a:lnTo>
                    <a:pt x="392112" y="88045"/>
                  </a:lnTo>
                  <a:lnTo>
                    <a:pt x="392112" y="89572"/>
                  </a:lnTo>
                  <a:lnTo>
                    <a:pt x="392112" y="91098"/>
                  </a:lnTo>
                  <a:lnTo>
                    <a:pt x="392112" y="92930"/>
                  </a:lnTo>
                  <a:lnTo>
                    <a:pt x="391178" y="93846"/>
                  </a:lnTo>
                  <a:lnTo>
                    <a:pt x="390555" y="95372"/>
                  </a:lnTo>
                  <a:lnTo>
                    <a:pt x="389310" y="96593"/>
                  </a:lnTo>
                  <a:lnTo>
                    <a:pt x="387754" y="97204"/>
                  </a:lnTo>
                  <a:lnTo>
                    <a:pt x="386198" y="98120"/>
                  </a:lnTo>
                  <a:lnTo>
                    <a:pt x="384952" y="98425"/>
                  </a:lnTo>
                  <a:lnTo>
                    <a:pt x="383396" y="98120"/>
                  </a:lnTo>
                  <a:lnTo>
                    <a:pt x="381840" y="98120"/>
                  </a:lnTo>
                  <a:lnTo>
                    <a:pt x="380283" y="97204"/>
                  </a:lnTo>
                  <a:lnTo>
                    <a:pt x="378727" y="96593"/>
                  </a:lnTo>
                  <a:lnTo>
                    <a:pt x="377482" y="95372"/>
                  </a:lnTo>
                  <a:lnTo>
                    <a:pt x="376859" y="93846"/>
                  </a:lnTo>
                  <a:lnTo>
                    <a:pt x="376548" y="92625"/>
                  </a:lnTo>
                  <a:lnTo>
                    <a:pt x="376237" y="91098"/>
                  </a:lnTo>
                  <a:lnTo>
                    <a:pt x="376237" y="89572"/>
                  </a:lnTo>
                  <a:lnTo>
                    <a:pt x="376548" y="88045"/>
                  </a:lnTo>
                  <a:lnTo>
                    <a:pt x="376859" y="86519"/>
                  </a:lnTo>
                  <a:lnTo>
                    <a:pt x="378104" y="84992"/>
                  </a:lnTo>
                  <a:lnTo>
                    <a:pt x="378727" y="83771"/>
                  </a:lnTo>
                  <a:lnTo>
                    <a:pt x="380283" y="83161"/>
                  </a:lnTo>
                  <a:lnTo>
                    <a:pt x="381840" y="82855"/>
                  </a:lnTo>
                  <a:lnTo>
                    <a:pt x="383396" y="82550"/>
                  </a:lnTo>
                  <a:close/>
                  <a:moveTo>
                    <a:pt x="496827" y="80963"/>
                  </a:moveTo>
                  <a:lnTo>
                    <a:pt x="498625" y="80963"/>
                  </a:lnTo>
                  <a:lnTo>
                    <a:pt x="500122" y="80963"/>
                  </a:lnTo>
                  <a:lnTo>
                    <a:pt x="501620" y="81952"/>
                  </a:lnTo>
                  <a:lnTo>
                    <a:pt x="503117" y="82611"/>
                  </a:lnTo>
                  <a:lnTo>
                    <a:pt x="504316" y="83270"/>
                  </a:lnTo>
                  <a:lnTo>
                    <a:pt x="505214" y="84588"/>
                  </a:lnTo>
                  <a:lnTo>
                    <a:pt x="506113" y="86235"/>
                  </a:lnTo>
                  <a:lnTo>
                    <a:pt x="506412" y="87882"/>
                  </a:lnTo>
                  <a:lnTo>
                    <a:pt x="506412" y="89530"/>
                  </a:lnTo>
                  <a:lnTo>
                    <a:pt x="506412" y="91507"/>
                  </a:lnTo>
                  <a:lnTo>
                    <a:pt x="506113" y="93154"/>
                  </a:lnTo>
                  <a:lnTo>
                    <a:pt x="505214" y="94143"/>
                  </a:lnTo>
                  <a:lnTo>
                    <a:pt x="504316" y="95790"/>
                  </a:lnTo>
                  <a:lnTo>
                    <a:pt x="503117" y="96779"/>
                  </a:lnTo>
                  <a:lnTo>
                    <a:pt x="501620" y="97438"/>
                  </a:lnTo>
                  <a:lnTo>
                    <a:pt x="500122" y="98426"/>
                  </a:lnTo>
                  <a:lnTo>
                    <a:pt x="498625" y="98426"/>
                  </a:lnTo>
                  <a:lnTo>
                    <a:pt x="496827" y="98426"/>
                  </a:lnTo>
                  <a:lnTo>
                    <a:pt x="495330" y="97438"/>
                  </a:lnTo>
                  <a:lnTo>
                    <a:pt x="494431" y="96779"/>
                  </a:lnTo>
                  <a:lnTo>
                    <a:pt x="492933" y="95790"/>
                  </a:lnTo>
                  <a:lnTo>
                    <a:pt x="492035" y="94143"/>
                  </a:lnTo>
                  <a:lnTo>
                    <a:pt x="491436" y="93154"/>
                  </a:lnTo>
                  <a:lnTo>
                    <a:pt x="491136" y="91507"/>
                  </a:lnTo>
                  <a:lnTo>
                    <a:pt x="490537" y="89530"/>
                  </a:lnTo>
                  <a:lnTo>
                    <a:pt x="491136" y="87882"/>
                  </a:lnTo>
                  <a:lnTo>
                    <a:pt x="491436" y="86235"/>
                  </a:lnTo>
                  <a:lnTo>
                    <a:pt x="492035" y="84588"/>
                  </a:lnTo>
                  <a:lnTo>
                    <a:pt x="492933" y="83270"/>
                  </a:lnTo>
                  <a:lnTo>
                    <a:pt x="494431" y="82611"/>
                  </a:lnTo>
                  <a:lnTo>
                    <a:pt x="495330" y="81952"/>
                  </a:lnTo>
                  <a:lnTo>
                    <a:pt x="496827" y="80963"/>
                  </a:lnTo>
                  <a:close/>
                  <a:moveTo>
                    <a:pt x="519907" y="61913"/>
                  </a:moveTo>
                  <a:lnTo>
                    <a:pt x="521586" y="62249"/>
                  </a:lnTo>
                  <a:lnTo>
                    <a:pt x="523265" y="62585"/>
                  </a:lnTo>
                  <a:lnTo>
                    <a:pt x="524944" y="63256"/>
                  </a:lnTo>
                  <a:lnTo>
                    <a:pt x="526287" y="64600"/>
                  </a:lnTo>
                  <a:lnTo>
                    <a:pt x="526959" y="65943"/>
                  </a:lnTo>
                  <a:lnTo>
                    <a:pt x="527967" y="66951"/>
                  </a:lnTo>
                  <a:lnTo>
                    <a:pt x="528638" y="68630"/>
                  </a:lnTo>
                  <a:lnTo>
                    <a:pt x="528638" y="70645"/>
                  </a:lnTo>
                  <a:lnTo>
                    <a:pt x="528638" y="72324"/>
                  </a:lnTo>
                  <a:lnTo>
                    <a:pt x="527967" y="74003"/>
                  </a:lnTo>
                  <a:lnTo>
                    <a:pt x="526959" y="75682"/>
                  </a:lnTo>
                  <a:lnTo>
                    <a:pt x="526287" y="77025"/>
                  </a:lnTo>
                  <a:lnTo>
                    <a:pt x="524944" y="78033"/>
                  </a:lnTo>
                  <a:lnTo>
                    <a:pt x="523265" y="79040"/>
                  </a:lnTo>
                  <a:lnTo>
                    <a:pt x="521586" y="79376"/>
                  </a:lnTo>
                  <a:lnTo>
                    <a:pt x="519907" y="79376"/>
                  </a:lnTo>
                  <a:lnTo>
                    <a:pt x="517892" y="79376"/>
                  </a:lnTo>
                  <a:lnTo>
                    <a:pt x="516213" y="79040"/>
                  </a:lnTo>
                  <a:lnTo>
                    <a:pt x="515205" y="78033"/>
                  </a:lnTo>
                  <a:lnTo>
                    <a:pt x="513526" y="77025"/>
                  </a:lnTo>
                  <a:lnTo>
                    <a:pt x="512854" y="75682"/>
                  </a:lnTo>
                  <a:lnTo>
                    <a:pt x="511847" y="74003"/>
                  </a:lnTo>
                  <a:lnTo>
                    <a:pt x="511511" y="72324"/>
                  </a:lnTo>
                  <a:lnTo>
                    <a:pt x="511175" y="70645"/>
                  </a:lnTo>
                  <a:lnTo>
                    <a:pt x="511511" y="68630"/>
                  </a:lnTo>
                  <a:lnTo>
                    <a:pt x="511847" y="66951"/>
                  </a:lnTo>
                  <a:lnTo>
                    <a:pt x="512854" y="65943"/>
                  </a:lnTo>
                  <a:lnTo>
                    <a:pt x="513526" y="64600"/>
                  </a:lnTo>
                  <a:lnTo>
                    <a:pt x="515205" y="63256"/>
                  </a:lnTo>
                  <a:lnTo>
                    <a:pt x="516213" y="62585"/>
                  </a:lnTo>
                  <a:lnTo>
                    <a:pt x="517892" y="62249"/>
                  </a:lnTo>
                  <a:lnTo>
                    <a:pt x="519907" y="61913"/>
                  </a:lnTo>
                  <a:close/>
                  <a:moveTo>
                    <a:pt x="364375" y="61913"/>
                  </a:moveTo>
                  <a:lnTo>
                    <a:pt x="365873" y="61913"/>
                  </a:lnTo>
                  <a:lnTo>
                    <a:pt x="367670" y="62218"/>
                  </a:lnTo>
                  <a:lnTo>
                    <a:pt x="369168" y="62524"/>
                  </a:lnTo>
                  <a:lnTo>
                    <a:pt x="370066" y="63745"/>
                  </a:lnTo>
                  <a:lnTo>
                    <a:pt x="371265" y="64355"/>
                  </a:lnTo>
                  <a:lnTo>
                    <a:pt x="371864" y="65882"/>
                  </a:lnTo>
                  <a:lnTo>
                    <a:pt x="372762" y="67408"/>
                  </a:lnTo>
                  <a:lnTo>
                    <a:pt x="373062" y="68935"/>
                  </a:lnTo>
                  <a:lnTo>
                    <a:pt x="373062" y="70461"/>
                  </a:lnTo>
                  <a:lnTo>
                    <a:pt x="372762" y="72293"/>
                  </a:lnTo>
                  <a:lnTo>
                    <a:pt x="371864" y="73514"/>
                  </a:lnTo>
                  <a:lnTo>
                    <a:pt x="371265" y="75040"/>
                  </a:lnTo>
                  <a:lnTo>
                    <a:pt x="370066" y="75956"/>
                  </a:lnTo>
                  <a:lnTo>
                    <a:pt x="368569" y="76872"/>
                  </a:lnTo>
                  <a:lnTo>
                    <a:pt x="367670" y="77483"/>
                  </a:lnTo>
                  <a:lnTo>
                    <a:pt x="365873" y="77788"/>
                  </a:lnTo>
                  <a:lnTo>
                    <a:pt x="364375" y="77788"/>
                  </a:lnTo>
                  <a:lnTo>
                    <a:pt x="362878" y="77483"/>
                  </a:lnTo>
                  <a:lnTo>
                    <a:pt x="361380" y="76872"/>
                  </a:lnTo>
                  <a:lnTo>
                    <a:pt x="359883" y="75956"/>
                  </a:lnTo>
                  <a:lnTo>
                    <a:pt x="359283" y="75040"/>
                  </a:lnTo>
                  <a:lnTo>
                    <a:pt x="358085" y="73514"/>
                  </a:lnTo>
                  <a:lnTo>
                    <a:pt x="357786" y="71988"/>
                  </a:lnTo>
                  <a:lnTo>
                    <a:pt x="357187" y="70461"/>
                  </a:lnTo>
                  <a:lnTo>
                    <a:pt x="357187" y="68935"/>
                  </a:lnTo>
                  <a:lnTo>
                    <a:pt x="357786" y="67408"/>
                  </a:lnTo>
                  <a:lnTo>
                    <a:pt x="358085" y="65882"/>
                  </a:lnTo>
                  <a:lnTo>
                    <a:pt x="359283" y="64355"/>
                  </a:lnTo>
                  <a:lnTo>
                    <a:pt x="360182" y="63439"/>
                  </a:lnTo>
                  <a:lnTo>
                    <a:pt x="361380" y="62524"/>
                  </a:lnTo>
                  <a:lnTo>
                    <a:pt x="362878" y="62218"/>
                  </a:lnTo>
                  <a:lnTo>
                    <a:pt x="364375" y="61913"/>
                  </a:lnTo>
                  <a:close/>
                  <a:moveTo>
                    <a:pt x="533858" y="36513"/>
                  </a:moveTo>
                  <a:lnTo>
                    <a:pt x="536209" y="36849"/>
                  </a:lnTo>
                  <a:lnTo>
                    <a:pt x="537552" y="37185"/>
                  </a:lnTo>
                  <a:lnTo>
                    <a:pt x="538895" y="38192"/>
                  </a:lnTo>
                  <a:lnTo>
                    <a:pt x="540239" y="39536"/>
                  </a:lnTo>
                  <a:lnTo>
                    <a:pt x="541246" y="40543"/>
                  </a:lnTo>
                  <a:lnTo>
                    <a:pt x="542254" y="41886"/>
                  </a:lnTo>
                  <a:lnTo>
                    <a:pt x="542589" y="43565"/>
                  </a:lnTo>
                  <a:lnTo>
                    <a:pt x="542925" y="45580"/>
                  </a:lnTo>
                  <a:lnTo>
                    <a:pt x="542589" y="47260"/>
                  </a:lnTo>
                  <a:lnTo>
                    <a:pt x="542254" y="48939"/>
                  </a:lnTo>
                  <a:lnTo>
                    <a:pt x="541246" y="50282"/>
                  </a:lnTo>
                  <a:lnTo>
                    <a:pt x="540239" y="51625"/>
                  </a:lnTo>
                  <a:lnTo>
                    <a:pt x="538895" y="52969"/>
                  </a:lnTo>
                  <a:lnTo>
                    <a:pt x="537552" y="53640"/>
                  </a:lnTo>
                  <a:lnTo>
                    <a:pt x="536209" y="53976"/>
                  </a:lnTo>
                  <a:lnTo>
                    <a:pt x="533858" y="53976"/>
                  </a:lnTo>
                  <a:lnTo>
                    <a:pt x="532515" y="53976"/>
                  </a:lnTo>
                  <a:lnTo>
                    <a:pt x="530835" y="53640"/>
                  </a:lnTo>
                  <a:lnTo>
                    <a:pt x="529156" y="52969"/>
                  </a:lnTo>
                  <a:lnTo>
                    <a:pt x="527813" y="51625"/>
                  </a:lnTo>
                  <a:lnTo>
                    <a:pt x="526470" y="50282"/>
                  </a:lnTo>
                  <a:lnTo>
                    <a:pt x="525798" y="48939"/>
                  </a:lnTo>
                  <a:lnTo>
                    <a:pt x="525462" y="47260"/>
                  </a:lnTo>
                  <a:lnTo>
                    <a:pt x="525462" y="45580"/>
                  </a:lnTo>
                  <a:lnTo>
                    <a:pt x="525462" y="43565"/>
                  </a:lnTo>
                  <a:lnTo>
                    <a:pt x="525798" y="41886"/>
                  </a:lnTo>
                  <a:lnTo>
                    <a:pt x="526470" y="40543"/>
                  </a:lnTo>
                  <a:lnTo>
                    <a:pt x="527813" y="39536"/>
                  </a:lnTo>
                  <a:lnTo>
                    <a:pt x="529156" y="38192"/>
                  </a:lnTo>
                  <a:lnTo>
                    <a:pt x="530835" y="37185"/>
                  </a:lnTo>
                  <a:lnTo>
                    <a:pt x="532515" y="36849"/>
                  </a:lnTo>
                  <a:lnTo>
                    <a:pt x="533858" y="36513"/>
                  </a:lnTo>
                  <a:close/>
                  <a:moveTo>
                    <a:pt x="353096" y="33338"/>
                  </a:moveTo>
                  <a:lnTo>
                    <a:pt x="354928" y="33338"/>
                  </a:lnTo>
                  <a:lnTo>
                    <a:pt x="356455" y="33997"/>
                  </a:lnTo>
                  <a:lnTo>
                    <a:pt x="357981" y="34656"/>
                  </a:lnTo>
                  <a:lnTo>
                    <a:pt x="359202" y="35644"/>
                  </a:lnTo>
                  <a:lnTo>
                    <a:pt x="360118" y="36633"/>
                  </a:lnTo>
                  <a:lnTo>
                    <a:pt x="361034" y="38280"/>
                  </a:lnTo>
                  <a:lnTo>
                    <a:pt x="361644" y="39928"/>
                  </a:lnTo>
                  <a:lnTo>
                    <a:pt x="361950" y="41575"/>
                  </a:lnTo>
                  <a:lnTo>
                    <a:pt x="361950" y="43223"/>
                  </a:lnTo>
                  <a:lnTo>
                    <a:pt x="361644" y="44870"/>
                  </a:lnTo>
                  <a:lnTo>
                    <a:pt x="361034" y="46188"/>
                  </a:lnTo>
                  <a:lnTo>
                    <a:pt x="360118" y="47836"/>
                  </a:lnTo>
                  <a:lnTo>
                    <a:pt x="359202" y="48824"/>
                  </a:lnTo>
                  <a:lnTo>
                    <a:pt x="357981" y="49813"/>
                  </a:lnTo>
                  <a:lnTo>
                    <a:pt x="356455" y="50472"/>
                  </a:lnTo>
                  <a:lnTo>
                    <a:pt x="354928" y="50801"/>
                  </a:lnTo>
                  <a:lnTo>
                    <a:pt x="353096" y="50801"/>
                  </a:lnTo>
                  <a:lnTo>
                    <a:pt x="351570" y="50472"/>
                  </a:lnTo>
                  <a:lnTo>
                    <a:pt x="350044" y="49813"/>
                  </a:lnTo>
                  <a:lnTo>
                    <a:pt x="349128" y="48824"/>
                  </a:lnTo>
                  <a:lnTo>
                    <a:pt x="347906" y="47506"/>
                  </a:lnTo>
                  <a:lnTo>
                    <a:pt x="347296" y="46188"/>
                  </a:lnTo>
                  <a:lnTo>
                    <a:pt x="346380" y="44870"/>
                  </a:lnTo>
                  <a:lnTo>
                    <a:pt x="346075" y="43223"/>
                  </a:lnTo>
                  <a:lnTo>
                    <a:pt x="346075" y="41575"/>
                  </a:lnTo>
                  <a:lnTo>
                    <a:pt x="346380" y="39598"/>
                  </a:lnTo>
                  <a:lnTo>
                    <a:pt x="347296" y="37951"/>
                  </a:lnTo>
                  <a:lnTo>
                    <a:pt x="347906" y="36633"/>
                  </a:lnTo>
                  <a:lnTo>
                    <a:pt x="349128" y="35644"/>
                  </a:lnTo>
                  <a:lnTo>
                    <a:pt x="350044" y="34656"/>
                  </a:lnTo>
                  <a:lnTo>
                    <a:pt x="351570" y="33997"/>
                  </a:lnTo>
                  <a:lnTo>
                    <a:pt x="353096" y="33338"/>
                  </a:lnTo>
                  <a:close/>
                  <a:moveTo>
                    <a:pt x="544452" y="14288"/>
                  </a:moveTo>
                  <a:lnTo>
                    <a:pt x="545950" y="14288"/>
                  </a:lnTo>
                  <a:lnTo>
                    <a:pt x="547448" y="14288"/>
                  </a:lnTo>
                  <a:lnTo>
                    <a:pt x="548945" y="14618"/>
                  </a:lnTo>
                  <a:lnTo>
                    <a:pt x="550443" y="15606"/>
                  </a:lnTo>
                  <a:lnTo>
                    <a:pt x="551341" y="16595"/>
                  </a:lnTo>
                  <a:lnTo>
                    <a:pt x="552540" y="17913"/>
                  </a:lnTo>
                  <a:lnTo>
                    <a:pt x="553139" y="19560"/>
                  </a:lnTo>
                  <a:lnTo>
                    <a:pt x="553738" y="21207"/>
                  </a:lnTo>
                  <a:lnTo>
                    <a:pt x="554037" y="22855"/>
                  </a:lnTo>
                  <a:lnTo>
                    <a:pt x="553738" y="24832"/>
                  </a:lnTo>
                  <a:lnTo>
                    <a:pt x="553139" y="26479"/>
                  </a:lnTo>
                  <a:lnTo>
                    <a:pt x="552540" y="27468"/>
                  </a:lnTo>
                  <a:lnTo>
                    <a:pt x="551341" y="28786"/>
                  </a:lnTo>
                  <a:lnTo>
                    <a:pt x="550443" y="30104"/>
                  </a:lnTo>
                  <a:lnTo>
                    <a:pt x="548945" y="30763"/>
                  </a:lnTo>
                  <a:lnTo>
                    <a:pt x="547448" y="31092"/>
                  </a:lnTo>
                  <a:lnTo>
                    <a:pt x="545950" y="31751"/>
                  </a:lnTo>
                  <a:lnTo>
                    <a:pt x="544452" y="31092"/>
                  </a:lnTo>
                  <a:lnTo>
                    <a:pt x="542955" y="30763"/>
                  </a:lnTo>
                  <a:lnTo>
                    <a:pt x="541457" y="30104"/>
                  </a:lnTo>
                  <a:lnTo>
                    <a:pt x="540558" y="28786"/>
                  </a:lnTo>
                  <a:lnTo>
                    <a:pt x="539360" y="27468"/>
                  </a:lnTo>
                  <a:lnTo>
                    <a:pt x="538761" y="26479"/>
                  </a:lnTo>
                  <a:lnTo>
                    <a:pt x="538162" y="24832"/>
                  </a:lnTo>
                  <a:lnTo>
                    <a:pt x="538162" y="22855"/>
                  </a:lnTo>
                  <a:lnTo>
                    <a:pt x="538162" y="21207"/>
                  </a:lnTo>
                  <a:lnTo>
                    <a:pt x="538761" y="19560"/>
                  </a:lnTo>
                  <a:lnTo>
                    <a:pt x="539360" y="17913"/>
                  </a:lnTo>
                  <a:lnTo>
                    <a:pt x="540558" y="16595"/>
                  </a:lnTo>
                  <a:lnTo>
                    <a:pt x="541457" y="15606"/>
                  </a:lnTo>
                  <a:lnTo>
                    <a:pt x="542955" y="14618"/>
                  </a:lnTo>
                  <a:lnTo>
                    <a:pt x="544452" y="14288"/>
                  </a:lnTo>
                  <a:close/>
                  <a:moveTo>
                    <a:pt x="343877" y="11113"/>
                  </a:moveTo>
                  <a:lnTo>
                    <a:pt x="345403" y="11113"/>
                  </a:lnTo>
                  <a:lnTo>
                    <a:pt x="346930" y="11418"/>
                  </a:lnTo>
                  <a:lnTo>
                    <a:pt x="348456" y="12334"/>
                  </a:lnTo>
                  <a:lnTo>
                    <a:pt x="349677" y="12945"/>
                  </a:lnTo>
                  <a:lnTo>
                    <a:pt x="350898" y="14166"/>
                  </a:lnTo>
                  <a:lnTo>
                    <a:pt x="351814" y="15082"/>
                  </a:lnTo>
                  <a:lnTo>
                    <a:pt x="352119" y="16608"/>
                  </a:lnTo>
                  <a:lnTo>
                    <a:pt x="352425" y="18135"/>
                  </a:lnTo>
                  <a:lnTo>
                    <a:pt x="352425" y="19966"/>
                  </a:lnTo>
                  <a:lnTo>
                    <a:pt x="352119" y="21493"/>
                  </a:lnTo>
                  <a:lnTo>
                    <a:pt x="351814" y="23019"/>
                  </a:lnTo>
                  <a:lnTo>
                    <a:pt x="350593" y="24240"/>
                  </a:lnTo>
                  <a:lnTo>
                    <a:pt x="349372" y="25156"/>
                  </a:lnTo>
                  <a:lnTo>
                    <a:pt x="348456" y="26072"/>
                  </a:lnTo>
                  <a:lnTo>
                    <a:pt x="346930" y="26683"/>
                  </a:lnTo>
                  <a:lnTo>
                    <a:pt x="345403" y="26988"/>
                  </a:lnTo>
                  <a:lnTo>
                    <a:pt x="343877" y="26988"/>
                  </a:lnTo>
                  <a:lnTo>
                    <a:pt x="342045" y="26683"/>
                  </a:lnTo>
                  <a:lnTo>
                    <a:pt x="340519" y="26072"/>
                  </a:lnTo>
                  <a:lnTo>
                    <a:pt x="339297" y="25156"/>
                  </a:lnTo>
                  <a:lnTo>
                    <a:pt x="338381" y="24240"/>
                  </a:lnTo>
                  <a:lnTo>
                    <a:pt x="337466" y="23019"/>
                  </a:lnTo>
                  <a:lnTo>
                    <a:pt x="336855" y="21493"/>
                  </a:lnTo>
                  <a:lnTo>
                    <a:pt x="336550" y="19966"/>
                  </a:lnTo>
                  <a:lnTo>
                    <a:pt x="336550" y="18135"/>
                  </a:lnTo>
                  <a:lnTo>
                    <a:pt x="336855" y="16608"/>
                  </a:lnTo>
                  <a:lnTo>
                    <a:pt x="337466" y="15082"/>
                  </a:lnTo>
                  <a:lnTo>
                    <a:pt x="338381" y="14166"/>
                  </a:lnTo>
                  <a:lnTo>
                    <a:pt x="339297" y="12945"/>
                  </a:lnTo>
                  <a:lnTo>
                    <a:pt x="340824" y="11724"/>
                  </a:lnTo>
                  <a:lnTo>
                    <a:pt x="342045" y="11418"/>
                  </a:lnTo>
                  <a:lnTo>
                    <a:pt x="343877" y="11113"/>
                  </a:lnTo>
                  <a:close/>
                  <a:moveTo>
                    <a:pt x="610986" y="0"/>
                  </a:moveTo>
                  <a:lnTo>
                    <a:pt x="614799" y="3177"/>
                  </a:lnTo>
                  <a:lnTo>
                    <a:pt x="624966" y="12071"/>
                  </a:lnTo>
                  <a:lnTo>
                    <a:pt x="641170" y="25094"/>
                  </a:lnTo>
                  <a:lnTo>
                    <a:pt x="651019" y="32717"/>
                  </a:lnTo>
                  <a:lnTo>
                    <a:pt x="661822" y="40658"/>
                  </a:lnTo>
                  <a:lnTo>
                    <a:pt x="673578" y="48917"/>
                  </a:lnTo>
                  <a:lnTo>
                    <a:pt x="686287" y="56858"/>
                  </a:lnTo>
                  <a:lnTo>
                    <a:pt x="699631" y="65117"/>
                  </a:lnTo>
                  <a:lnTo>
                    <a:pt x="712976" y="73058"/>
                  </a:lnTo>
                  <a:lnTo>
                    <a:pt x="726956" y="80363"/>
                  </a:lnTo>
                  <a:lnTo>
                    <a:pt x="741253" y="86398"/>
                  </a:lnTo>
                  <a:lnTo>
                    <a:pt x="748879" y="89575"/>
                  </a:lnTo>
                  <a:lnTo>
                    <a:pt x="755869" y="92434"/>
                  </a:lnTo>
                  <a:lnTo>
                    <a:pt x="763176" y="94657"/>
                  </a:lnTo>
                  <a:lnTo>
                    <a:pt x="770484" y="96563"/>
                  </a:lnTo>
                  <a:lnTo>
                    <a:pt x="775885" y="96881"/>
                  </a:lnTo>
                  <a:lnTo>
                    <a:pt x="782558" y="98151"/>
                  </a:lnTo>
                  <a:lnTo>
                    <a:pt x="790501" y="99739"/>
                  </a:lnTo>
                  <a:lnTo>
                    <a:pt x="800350" y="101645"/>
                  </a:lnTo>
                  <a:lnTo>
                    <a:pt x="811153" y="104822"/>
                  </a:lnTo>
                  <a:lnTo>
                    <a:pt x="822909" y="108951"/>
                  </a:lnTo>
                  <a:lnTo>
                    <a:pt x="828946" y="111174"/>
                  </a:lnTo>
                  <a:lnTo>
                    <a:pt x="834982" y="114351"/>
                  </a:lnTo>
                  <a:lnTo>
                    <a:pt x="841019" y="117527"/>
                  </a:lnTo>
                  <a:lnTo>
                    <a:pt x="846738" y="120704"/>
                  </a:lnTo>
                  <a:lnTo>
                    <a:pt x="852775" y="124515"/>
                  </a:lnTo>
                  <a:lnTo>
                    <a:pt x="858176" y="128645"/>
                  </a:lnTo>
                  <a:lnTo>
                    <a:pt x="863578" y="133092"/>
                  </a:lnTo>
                  <a:lnTo>
                    <a:pt x="868979" y="138174"/>
                  </a:lnTo>
                  <a:lnTo>
                    <a:pt x="873745" y="143574"/>
                  </a:lnTo>
                  <a:lnTo>
                    <a:pt x="878193" y="149291"/>
                  </a:lnTo>
                  <a:lnTo>
                    <a:pt x="882323" y="155644"/>
                  </a:lnTo>
                  <a:lnTo>
                    <a:pt x="886136" y="161997"/>
                  </a:lnTo>
                  <a:lnTo>
                    <a:pt x="889313" y="169303"/>
                  </a:lnTo>
                  <a:lnTo>
                    <a:pt x="891538" y="176926"/>
                  </a:lnTo>
                  <a:lnTo>
                    <a:pt x="893444" y="185502"/>
                  </a:lnTo>
                  <a:lnTo>
                    <a:pt x="895032" y="193761"/>
                  </a:lnTo>
                  <a:lnTo>
                    <a:pt x="895350" y="203290"/>
                  </a:lnTo>
                  <a:lnTo>
                    <a:pt x="895350" y="212819"/>
                  </a:lnTo>
                  <a:lnTo>
                    <a:pt x="770484" y="303982"/>
                  </a:lnTo>
                  <a:lnTo>
                    <a:pt x="733310" y="278571"/>
                  </a:lnTo>
                  <a:lnTo>
                    <a:pt x="735852" y="283971"/>
                  </a:lnTo>
                  <a:lnTo>
                    <a:pt x="738712" y="290324"/>
                  </a:lnTo>
                  <a:lnTo>
                    <a:pt x="741889" y="299218"/>
                  </a:lnTo>
                  <a:lnTo>
                    <a:pt x="744748" y="310653"/>
                  </a:lnTo>
                  <a:lnTo>
                    <a:pt x="747926" y="323358"/>
                  </a:lnTo>
                  <a:lnTo>
                    <a:pt x="749514" y="330346"/>
                  </a:lnTo>
                  <a:lnTo>
                    <a:pt x="751103" y="337970"/>
                  </a:lnTo>
                  <a:lnTo>
                    <a:pt x="751738" y="345911"/>
                  </a:lnTo>
                  <a:lnTo>
                    <a:pt x="753009" y="354169"/>
                  </a:lnTo>
                  <a:lnTo>
                    <a:pt x="753327" y="362428"/>
                  </a:lnTo>
                  <a:lnTo>
                    <a:pt x="753645" y="371004"/>
                  </a:lnTo>
                  <a:lnTo>
                    <a:pt x="753645" y="380534"/>
                  </a:lnTo>
                  <a:lnTo>
                    <a:pt x="753009" y="389428"/>
                  </a:lnTo>
                  <a:lnTo>
                    <a:pt x="752374" y="398957"/>
                  </a:lnTo>
                  <a:lnTo>
                    <a:pt x="750785" y="408804"/>
                  </a:lnTo>
                  <a:lnTo>
                    <a:pt x="749197" y="418333"/>
                  </a:lnTo>
                  <a:lnTo>
                    <a:pt x="746337" y="428180"/>
                  </a:lnTo>
                  <a:lnTo>
                    <a:pt x="743160" y="438027"/>
                  </a:lnTo>
                  <a:lnTo>
                    <a:pt x="739983" y="448191"/>
                  </a:lnTo>
                  <a:lnTo>
                    <a:pt x="735534" y="458356"/>
                  </a:lnTo>
                  <a:lnTo>
                    <a:pt x="730451" y="468520"/>
                  </a:lnTo>
                  <a:lnTo>
                    <a:pt x="724414" y="478367"/>
                  </a:lnTo>
                  <a:lnTo>
                    <a:pt x="717742" y="488531"/>
                  </a:lnTo>
                  <a:lnTo>
                    <a:pt x="710434" y="498696"/>
                  </a:lnTo>
                  <a:lnTo>
                    <a:pt x="702173" y="508225"/>
                  </a:lnTo>
                  <a:lnTo>
                    <a:pt x="697407" y="513625"/>
                  </a:lnTo>
                  <a:lnTo>
                    <a:pt x="692641" y="520296"/>
                  </a:lnTo>
                  <a:lnTo>
                    <a:pt x="685969" y="528872"/>
                  </a:lnTo>
                  <a:lnTo>
                    <a:pt x="678979" y="539671"/>
                  </a:lnTo>
                  <a:lnTo>
                    <a:pt x="671036" y="552695"/>
                  </a:lnTo>
                  <a:lnTo>
                    <a:pt x="667541" y="559683"/>
                  </a:lnTo>
                  <a:lnTo>
                    <a:pt x="663728" y="566988"/>
                  </a:lnTo>
                  <a:lnTo>
                    <a:pt x="660233" y="574929"/>
                  </a:lnTo>
                  <a:lnTo>
                    <a:pt x="656738" y="583188"/>
                  </a:lnTo>
                  <a:lnTo>
                    <a:pt x="653561" y="591764"/>
                  </a:lnTo>
                  <a:lnTo>
                    <a:pt x="651019" y="600658"/>
                  </a:lnTo>
                  <a:lnTo>
                    <a:pt x="648795" y="609552"/>
                  </a:lnTo>
                  <a:lnTo>
                    <a:pt x="646254" y="619399"/>
                  </a:lnTo>
                  <a:lnTo>
                    <a:pt x="644665" y="628928"/>
                  </a:lnTo>
                  <a:lnTo>
                    <a:pt x="643712" y="639093"/>
                  </a:lnTo>
                  <a:lnTo>
                    <a:pt x="643394" y="649257"/>
                  </a:lnTo>
                  <a:lnTo>
                    <a:pt x="643394" y="659739"/>
                  </a:lnTo>
                  <a:lnTo>
                    <a:pt x="644029" y="669904"/>
                  </a:lnTo>
                  <a:lnTo>
                    <a:pt x="645618" y="681021"/>
                  </a:lnTo>
                  <a:lnTo>
                    <a:pt x="647842" y="691821"/>
                  </a:lnTo>
                  <a:lnTo>
                    <a:pt x="651019" y="702621"/>
                  </a:lnTo>
                  <a:lnTo>
                    <a:pt x="655150" y="713738"/>
                  </a:lnTo>
                  <a:lnTo>
                    <a:pt x="660233" y="724856"/>
                  </a:lnTo>
                  <a:lnTo>
                    <a:pt x="666588" y="735973"/>
                  </a:lnTo>
                  <a:lnTo>
                    <a:pt x="670083" y="741691"/>
                  </a:lnTo>
                  <a:lnTo>
                    <a:pt x="673578" y="747091"/>
                  </a:lnTo>
                  <a:lnTo>
                    <a:pt x="680886" y="755032"/>
                  </a:lnTo>
                  <a:lnTo>
                    <a:pt x="689146" y="764243"/>
                  </a:lnTo>
                  <a:lnTo>
                    <a:pt x="698996" y="777584"/>
                  </a:lnTo>
                  <a:lnTo>
                    <a:pt x="711070" y="793784"/>
                  </a:lnTo>
                  <a:lnTo>
                    <a:pt x="717742" y="802995"/>
                  </a:lnTo>
                  <a:lnTo>
                    <a:pt x="724414" y="813160"/>
                  </a:lnTo>
                  <a:lnTo>
                    <a:pt x="730768" y="823960"/>
                  </a:lnTo>
                  <a:lnTo>
                    <a:pt x="737441" y="835712"/>
                  </a:lnTo>
                  <a:lnTo>
                    <a:pt x="744113" y="848100"/>
                  </a:lnTo>
                  <a:lnTo>
                    <a:pt x="750785" y="860806"/>
                  </a:lnTo>
                  <a:lnTo>
                    <a:pt x="757140" y="874464"/>
                  </a:lnTo>
                  <a:lnTo>
                    <a:pt x="763176" y="888758"/>
                  </a:lnTo>
                  <a:lnTo>
                    <a:pt x="768896" y="904005"/>
                  </a:lnTo>
                  <a:lnTo>
                    <a:pt x="774297" y="919252"/>
                  </a:lnTo>
                  <a:lnTo>
                    <a:pt x="779063" y="935134"/>
                  </a:lnTo>
                  <a:lnTo>
                    <a:pt x="783193" y="951969"/>
                  </a:lnTo>
                  <a:lnTo>
                    <a:pt x="787006" y="969439"/>
                  </a:lnTo>
                  <a:lnTo>
                    <a:pt x="789865" y="986909"/>
                  </a:lnTo>
                  <a:lnTo>
                    <a:pt x="792089" y="1005015"/>
                  </a:lnTo>
                  <a:lnTo>
                    <a:pt x="793043" y="1014226"/>
                  </a:lnTo>
                  <a:lnTo>
                    <a:pt x="793360" y="1024073"/>
                  </a:lnTo>
                  <a:lnTo>
                    <a:pt x="793678" y="1033285"/>
                  </a:lnTo>
                  <a:lnTo>
                    <a:pt x="793678" y="1043132"/>
                  </a:lnTo>
                  <a:lnTo>
                    <a:pt x="793360" y="1052661"/>
                  </a:lnTo>
                  <a:lnTo>
                    <a:pt x="793043" y="1062508"/>
                  </a:lnTo>
                  <a:lnTo>
                    <a:pt x="792089" y="1072672"/>
                  </a:lnTo>
                  <a:lnTo>
                    <a:pt x="791454" y="1082519"/>
                  </a:lnTo>
                  <a:lnTo>
                    <a:pt x="789865" y="1092684"/>
                  </a:lnTo>
                  <a:lnTo>
                    <a:pt x="788277" y="1103166"/>
                  </a:lnTo>
                  <a:lnTo>
                    <a:pt x="786370" y="1113330"/>
                  </a:lnTo>
                  <a:lnTo>
                    <a:pt x="784464" y="1123812"/>
                  </a:lnTo>
                  <a:lnTo>
                    <a:pt x="781605" y="1134612"/>
                  </a:lnTo>
                  <a:lnTo>
                    <a:pt x="779063" y="1145094"/>
                  </a:lnTo>
                  <a:lnTo>
                    <a:pt x="775250" y="1148906"/>
                  </a:lnTo>
                  <a:lnTo>
                    <a:pt x="763812" y="1160659"/>
                  </a:lnTo>
                  <a:lnTo>
                    <a:pt x="746019" y="1178446"/>
                  </a:lnTo>
                  <a:lnTo>
                    <a:pt x="734899" y="1188929"/>
                  </a:lnTo>
                  <a:lnTo>
                    <a:pt x="721554" y="1200999"/>
                  </a:lnTo>
                  <a:lnTo>
                    <a:pt x="707257" y="1213705"/>
                  </a:lnTo>
                  <a:lnTo>
                    <a:pt x="691371" y="1227363"/>
                  </a:lnTo>
                  <a:lnTo>
                    <a:pt x="674213" y="1241657"/>
                  </a:lnTo>
                  <a:lnTo>
                    <a:pt x="655785" y="1256268"/>
                  </a:lnTo>
                  <a:lnTo>
                    <a:pt x="635769" y="1271198"/>
                  </a:lnTo>
                  <a:lnTo>
                    <a:pt x="614481" y="1286444"/>
                  </a:lnTo>
                  <a:lnTo>
                    <a:pt x="592558" y="1301691"/>
                  </a:lnTo>
                  <a:lnTo>
                    <a:pt x="569046" y="1316938"/>
                  </a:lnTo>
                  <a:lnTo>
                    <a:pt x="544581" y="1331867"/>
                  </a:lnTo>
                  <a:lnTo>
                    <a:pt x="519481" y="1346161"/>
                  </a:lnTo>
                  <a:lnTo>
                    <a:pt x="506454" y="1353149"/>
                  </a:lnTo>
                  <a:lnTo>
                    <a:pt x="493110" y="1360137"/>
                  </a:lnTo>
                  <a:lnTo>
                    <a:pt x="479448" y="1366807"/>
                  </a:lnTo>
                  <a:lnTo>
                    <a:pt x="466103" y="1373478"/>
                  </a:lnTo>
                  <a:lnTo>
                    <a:pt x="452123" y="1379513"/>
                  </a:lnTo>
                  <a:lnTo>
                    <a:pt x="438143" y="1385866"/>
                  </a:lnTo>
                  <a:lnTo>
                    <a:pt x="423528" y="1391583"/>
                  </a:lnTo>
                  <a:lnTo>
                    <a:pt x="409230" y="1396983"/>
                  </a:lnTo>
                  <a:lnTo>
                    <a:pt x="394615" y="1402065"/>
                  </a:lnTo>
                  <a:lnTo>
                    <a:pt x="379364" y="1407148"/>
                  </a:lnTo>
                  <a:lnTo>
                    <a:pt x="364748" y="1411912"/>
                  </a:lnTo>
                  <a:lnTo>
                    <a:pt x="349498" y="1416042"/>
                  </a:lnTo>
                  <a:lnTo>
                    <a:pt x="333929" y="1419853"/>
                  </a:lnTo>
                  <a:lnTo>
                    <a:pt x="318678" y="1423030"/>
                  </a:lnTo>
                  <a:lnTo>
                    <a:pt x="303110" y="1426206"/>
                  </a:lnTo>
                  <a:lnTo>
                    <a:pt x="287541" y="1428747"/>
                  </a:lnTo>
                  <a:lnTo>
                    <a:pt x="271655" y="1431288"/>
                  </a:lnTo>
                  <a:lnTo>
                    <a:pt x="255769" y="1432877"/>
                  </a:lnTo>
                  <a:lnTo>
                    <a:pt x="239565" y="1434465"/>
                  </a:lnTo>
                  <a:lnTo>
                    <a:pt x="223043" y="1434782"/>
                  </a:lnTo>
                  <a:lnTo>
                    <a:pt x="206839" y="1435100"/>
                  </a:lnTo>
                  <a:lnTo>
                    <a:pt x="190635" y="1434782"/>
                  </a:lnTo>
                  <a:lnTo>
                    <a:pt x="174113" y="1433830"/>
                  </a:lnTo>
                  <a:lnTo>
                    <a:pt x="157592" y="1432241"/>
                  </a:lnTo>
                  <a:lnTo>
                    <a:pt x="140752" y="1430335"/>
                  </a:lnTo>
                  <a:lnTo>
                    <a:pt x="124230" y="1427794"/>
                  </a:lnTo>
                  <a:lnTo>
                    <a:pt x="107391" y="1424618"/>
                  </a:lnTo>
                  <a:lnTo>
                    <a:pt x="90869" y="1420806"/>
                  </a:lnTo>
                  <a:lnTo>
                    <a:pt x="89916" y="1416995"/>
                  </a:lnTo>
                  <a:lnTo>
                    <a:pt x="87692" y="1406512"/>
                  </a:lnTo>
                  <a:lnTo>
                    <a:pt x="85150" y="1389042"/>
                  </a:lnTo>
                  <a:lnTo>
                    <a:pt x="81655" y="1365219"/>
                  </a:lnTo>
                  <a:lnTo>
                    <a:pt x="80067" y="1351243"/>
                  </a:lnTo>
                  <a:lnTo>
                    <a:pt x="78796" y="1335679"/>
                  </a:lnTo>
                  <a:lnTo>
                    <a:pt x="77525" y="1319161"/>
                  </a:lnTo>
                  <a:lnTo>
                    <a:pt x="76572" y="1301373"/>
                  </a:lnTo>
                  <a:lnTo>
                    <a:pt x="76254" y="1281997"/>
                  </a:lnTo>
                  <a:lnTo>
                    <a:pt x="75618" y="1261351"/>
                  </a:lnTo>
                  <a:lnTo>
                    <a:pt x="76254" y="1239751"/>
                  </a:lnTo>
                  <a:lnTo>
                    <a:pt x="76889" y="1217199"/>
                  </a:lnTo>
                  <a:lnTo>
                    <a:pt x="78478" y="1193376"/>
                  </a:lnTo>
                  <a:lnTo>
                    <a:pt x="80702" y="1168600"/>
                  </a:lnTo>
                  <a:lnTo>
                    <a:pt x="83562" y="1143188"/>
                  </a:lnTo>
                  <a:lnTo>
                    <a:pt x="87056" y="1116507"/>
                  </a:lnTo>
                  <a:lnTo>
                    <a:pt x="91505" y="1088872"/>
                  </a:lnTo>
                  <a:lnTo>
                    <a:pt x="96906" y="1060919"/>
                  </a:lnTo>
                  <a:lnTo>
                    <a:pt x="103578" y="1031697"/>
                  </a:lnTo>
                  <a:lnTo>
                    <a:pt x="111521" y="1002474"/>
                  </a:lnTo>
                  <a:lnTo>
                    <a:pt x="115334" y="987227"/>
                  </a:lnTo>
                  <a:lnTo>
                    <a:pt x="120100" y="971980"/>
                  </a:lnTo>
                  <a:lnTo>
                    <a:pt x="124866" y="956733"/>
                  </a:lnTo>
                  <a:lnTo>
                    <a:pt x="129949" y="941169"/>
                  </a:lnTo>
                  <a:lnTo>
                    <a:pt x="135351" y="925605"/>
                  </a:lnTo>
                  <a:lnTo>
                    <a:pt x="141388" y="910040"/>
                  </a:lnTo>
                  <a:lnTo>
                    <a:pt x="147107" y="894158"/>
                  </a:lnTo>
                  <a:lnTo>
                    <a:pt x="153779" y="878276"/>
                  </a:lnTo>
                  <a:lnTo>
                    <a:pt x="160769" y="862076"/>
                  </a:lnTo>
                  <a:lnTo>
                    <a:pt x="167759" y="845559"/>
                  </a:lnTo>
                  <a:lnTo>
                    <a:pt x="175384" y="829677"/>
                  </a:lnTo>
                  <a:lnTo>
                    <a:pt x="183327" y="813160"/>
                  </a:lnTo>
                  <a:lnTo>
                    <a:pt x="191270" y="796960"/>
                  </a:lnTo>
                  <a:lnTo>
                    <a:pt x="200167" y="780443"/>
                  </a:lnTo>
                  <a:lnTo>
                    <a:pt x="209063" y="763926"/>
                  </a:lnTo>
                  <a:lnTo>
                    <a:pt x="218913" y="747091"/>
                  </a:lnTo>
                  <a:lnTo>
                    <a:pt x="220819" y="744549"/>
                  </a:lnTo>
                  <a:lnTo>
                    <a:pt x="222725" y="741055"/>
                  </a:lnTo>
                  <a:lnTo>
                    <a:pt x="224949" y="736291"/>
                  </a:lnTo>
                  <a:lnTo>
                    <a:pt x="227809" y="730573"/>
                  </a:lnTo>
                  <a:lnTo>
                    <a:pt x="230986" y="722632"/>
                  </a:lnTo>
                  <a:lnTo>
                    <a:pt x="233528" y="714374"/>
                  </a:lnTo>
                  <a:lnTo>
                    <a:pt x="236070" y="703891"/>
                  </a:lnTo>
                  <a:lnTo>
                    <a:pt x="237976" y="692139"/>
                  </a:lnTo>
                  <a:lnTo>
                    <a:pt x="238294" y="686104"/>
                  </a:lnTo>
                  <a:lnTo>
                    <a:pt x="238611" y="679433"/>
                  </a:lnTo>
                  <a:lnTo>
                    <a:pt x="238929" y="672127"/>
                  </a:lnTo>
                  <a:lnTo>
                    <a:pt x="238929" y="664504"/>
                  </a:lnTo>
                  <a:lnTo>
                    <a:pt x="238611" y="656881"/>
                  </a:lnTo>
                  <a:lnTo>
                    <a:pt x="237976" y="648622"/>
                  </a:lnTo>
                  <a:lnTo>
                    <a:pt x="237023" y="640681"/>
                  </a:lnTo>
                  <a:lnTo>
                    <a:pt x="235434" y="631787"/>
                  </a:lnTo>
                  <a:lnTo>
                    <a:pt x="233846" y="622258"/>
                  </a:lnTo>
                  <a:lnTo>
                    <a:pt x="231622" y="612729"/>
                  </a:lnTo>
                  <a:lnTo>
                    <a:pt x="229397" y="602882"/>
                  </a:lnTo>
                  <a:lnTo>
                    <a:pt x="226220" y="592400"/>
                  </a:lnTo>
                  <a:lnTo>
                    <a:pt x="222725" y="581918"/>
                  </a:lnTo>
                  <a:lnTo>
                    <a:pt x="218913" y="571118"/>
                  </a:lnTo>
                  <a:lnTo>
                    <a:pt x="214147" y="566988"/>
                  </a:lnTo>
                  <a:lnTo>
                    <a:pt x="209698" y="561906"/>
                  </a:lnTo>
                  <a:lnTo>
                    <a:pt x="203344" y="554918"/>
                  </a:lnTo>
                  <a:lnTo>
                    <a:pt x="196036" y="545707"/>
                  </a:lnTo>
                  <a:lnTo>
                    <a:pt x="192541" y="540307"/>
                  </a:lnTo>
                  <a:lnTo>
                    <a:pt x="188729" y="534271"/>
                  </a:lnTo>
                  <a:lnTo>
                    <a:pt x="184598" y="527601"/>
                  </a:lnTo>
                  <a:lnTo>
                    <a:pt x="180785" y="520613"/>
                  </a:lnTo>
                  <a:lnTo>
                    <a:pt x="176973" y="513307"/>
                  </a:lnTo>
                  <a:lnTo>
                    <a:pt x="173478" y="505366"/>
                  </a:lnTo>
                  <a:lnTo>
                    <a:pt x="169983" y="496790"/>
                  </a:lnTo>
                  <a:lnTo>
                    <a:pt x="166488" y="487261"/>
                  </a:lnTo>
                  <a:lnTo>
                    <a:pt x="163311" y="477732"/>
                  </a:lnTo>
                  <a:lnTo>
                    <a:pt x="160769" y="467567"/>
                  </a:lnTo>
                  <a:lnTo>
                    <a:pt x="158227" y="456767"/>
                  </a:lnTo>
                  <a:lnTo>
                    <a:pt x="156321" y="445650"/>
                  </a:lnTo>
                  <a:lnTo>
                    <a:pt x="154732" y="433580"/>
                  </a:lnTo>
                  <a:lnTo>
                    <a:pt x="154097" y="421192"/>
                  </a:lnTo>
                  <a:lnTo>
                    <a:pt x="153779" y="408168"/>
                  </a:lnTo>
                  <a:lnTo>
                    <a:pt x="153779" y="394827"/>
                  </a:lnTo>
                  <a:lnTo>
                    <a:pt x="154732" y="380534"/>
                  </a:lnTo>
                  <a:lnTo>
                    <a:pt x="156321" y="365605"/>
                  </a:lnTo>
                  <a:lnTo>
                    <a:pt x="158227" y="350675"/>
                  </a:lnTo>
                  <a:lnTo>
                    <a:pt x="161722" y="334793"/>
                  </a:lnTo>
                  <a:lnTo>
                    <a:pt x="165852" y="317958"/>
                  </a:lnTo>
                  <a:lnTo>
                    <a:pt x="170301" y="300806"/>
                  </a:lnTo>
                  <a:lnTo>
                    <a:pt x="139481" y="317958"/>
                  </a:lnTo>
                  <a:lnTo>
                    <a:pt x="0" y="210278"/>
                  </a:lnTo>
                  <a:lnTo>
                    <a:pt x="317" y="205514"/>
                  </a:lnTo>
                  <a:lnTo>
                    <a:pt x="1271" y="199796"/>
                  </a:lnTo>
                  <a:lnTo>
                    <a:pt x="2859" y="192808"/>
                  </a:lnTo>
                  <a:lnTo>
                    <a:pt x="5401" y="184232"/>
                  </a:lnTo>
                  <a:lnTo>
                    <a:pt x="8896" y="174385"/>
                  </a:lnTo>
                  <a:lnTo>
                    <a:pt x="10802" y="169303"/>
                  </a:lnTo>
                  <a:lnTo>
                    <a:pt x="13662" y="163903"/>
                  </a:lnTo>
                  <a:lnTo>
                    <a:pt x="16521" y="158503"/>
                  </a:lnTo>
                  <a:lnTo>
                    <a:pt x="20016" y="153103"/>
                  </a:lnTo>
                  <a:lnTo>
                    <a:pt x="23194" y="147703"/>
                  </a:lnTo>
                  <a:lnTo>
                    <a:pt x="27642" y="142303"/>
                  </a:lnTo>
                  <a:lnTo>
                    <a:pt x="32408" y="136903"/>
                  </a:lnTo>
                  <a:lnTo>
                    <a:pt x="36856" y="131503"/>
                  </a:lnTo>
                  <a:lnTo>
                    <a:pt x="42893" y="126421"/>
                  </a:lnTo>
                  <a:lnTo>
                    <a:pt x="48612" y="121339"/>
                  </a:lnTo>
                  <a:lnTo>
                    <a:pt x="55284" y="116257"/>
                  </a:lnTo>
                  <a:lnTo>
                    <a:pt x="62274" y="111810"/>
                  </a:lnTo>
                  <a:lnTo>
                    <a:pt x="69899" y="107363"/>
                  </a:lnTo>
                  <a:lnTo>
                    <a:pt x="78478" y="103551"/>
                  </a:lnTo>
                  <a:lnTo>
                    <a:pt x="87374" y="99739"/>
                  </a:lnTo>
                  <a:lnTo>
                    <a:pt x="96588" y="96563"/>
                  </a:lnTo>
                  <a:lnTo>
                    <a:pt x="107073" y="93387"/>
                  </a:lnTo>
                  <a:lnTo>
                    <a:pt x="117876" y="91163"/>
                  </a:lnTo>
                  <a:lnTo>
                    <a:pt x="129632" y="89257"/>
                  </a:lnTo>
                  <a:lnTo>
                    <a:pt x="142023" y="87987"/>
                  </a:lnTo>
                  <a:lnTo>
                    <a:pt x="147107" y="87669"/>
                  </a:lnTo>
                  <a:lnTo>
                    <a:pt x="152826" y="87351"/>
                  </a:lnTo>
                  <a:lnTo>
                    <a:pt x="160769" y="86398"/>
                  </a:lnTo>
                  <a:lnTo>
                    <a:pt x="169983" y="85446"/>
                  </a:lnTo>
                  <a:lnTo>
                    <a:pt x="180468" y="83222"/>
                  </a:lnTo>
                  <a:lnTo>
                    <a:pt x="191588" y="80681"/>
                  </a:lnTo>
                  <a:lnTo>
                    <a:pt x="203344" y="77187"/>
                  </a:lnTo>
                  <a:lnTo>
                    <a:pt x="209698" y="75281"/>
                  </a:lnTo>
                  <a:lnTo>
                    <a:pt x="215735" y="73058"/>
                  </a:lnTo>
                  <a:lnTo>
                    <a:pt x="222090" y="70199"/>
                  </a:lnTo>
                  <a:lnTo>
                    <a:pt x="227809" y="67022"/>
                  </a:lnTo>
                  <a:lnTo>
                    <a:pt x="233846" y="63846"/>
                  </a:lnTo>
                  <a:lnTo>
                    <a:pt x="239882" y="60034"/>
                  </a:lnTo>
                  <a:lnTo>
                    <a:pt x="245601" y="56223"/>
                  </a:lnTo>
                  <a:lnTo>
                    <a:pt x="251003" y="52093"/>
                  </a:lnTo>
                  <a:lnTo>
                    <a:pt x="256404" y="47329"/>
                  </a:lnTo>
                  <a:lnTo>
                    <a:pt x="261488" y="42246"/>
                  </a:lnTo>
                  <a:lnTo>
                    <a:pt x="266254" y="36847"/>
                  </a:lnTo>
                  <a:lnTo>
                    <a:pt x="270702" y="31129"/>
                  </a:lnTo>
                  <a:lnTo>
                    <a:pt x="274832" y="24459"/>
                  </a:lnTo>
                  <a:lnTo>
                    <a:pt x="278327" y="17788"/>
                  </a:lnTo>
                  <a:lnTo>
                    <a:pt x="281822" y="10482"/>
                  </a:lnTo>
                  <a:lnTo>
                    <a:pt x="284046" y="2859"/>
                  </a:lnTo>
                  <a:lnTo>
                    <a:pt x="287541" y="11118"/>
                  </a:lnTo>
                  <a:lnTo>
                    <a:pt x="291036" y="20965"/>
                  </a:lnTo>
                  <a:lnTo>
                    <a:pt x="295167" y="33988"/>
                  </a:lnTo>
                  <a:lnTo>
                    <a:pt x="299615" y="49870"/>
                  </a:lnTo>
                  <a:lnTo>
                    <a:pt x="303745" y="68293"/>
                  </a:lnTo>
                  <a:lnTo>
                    <a:pt x="305652" y="77822"/>
                  </a:lnTo>
                  <a:lnTo>
                    <a:pt x="307240" y="88304"/>
                  </a:lnTo>
                  <a:lnTo>
                    <a:pt x="308829" y="99422"/>
                  </a:lnTo>
                  <a:lnTo>
                    <a:pt x="310100" y="110221"/>
                  </a:lnTo>
                  <a:lnTo>
                    <a:pt x="310735" y="121657"/>
                  </a:lnTo>
                  <a:lnTo>
                    <a:pt x="311053" y="133409"/>
                  </a:lnTo>
                  <a:lnTo>
                    <a:pt x="311053" y="145162"/>
                  </a:lnTo>
                  <a:lnTo>
                    <a:pt x="310735" y="156915"/>
                  </a:lnTo>
                  <a:lnTo>
                    <a:pt x="309782" y="168985"/>
                  </a:lnTo>
                  <a:lnTo>
                    <a:pt x="307558" y="181055"/>
                  </a:lnTo>
                  <a:lnTo>
                    <a:pt x="305334" y="193126"/>
                  </a:lnTo>
                  <a:lnTo>
                    <a:pt x="302157" y="205196"/>
                  </a:lnTo>
                  <a:lnTo>
                    <a:pt x="298344" y="217266"/>
                  </a:lnTo>
                  <a:lnTo>
                    <a:pt x="293260" y="228701"/>
                  </a:lnTo>
                  <a:lnTo>
                    <a:pt x="290718" y="234737"/>
                  </a:lnTo>
                  <a:lnTo>
                    <a:pt x="287859" y="240454"/>
                  </a:lnTo>
                  <a:lnTo>
                    <a:pt x="284364" y="245854"/>
                  </a:lnTo>
                  <a:lnTo>
                    <a:pt x="281187" y="251572"/>
                  </a:lnTo>
                  <a:lnTo>
                    <a:pt x="277374" y="256971"/>
                  </a:lnTo>
                  <a:lnTo>
                    <a:pt x="273561" y="262371"/>
                  </a:lnTo>
                  <a:lnTo>
                    <a:pt x="269431" y="267454"/>
                  </a:lnTo>
                  <a:lnTo>
                    <a:pt x="264983" y="272853"/>
                  </a:lnTo>
                  <a:lnTo>
                    <a:pt x="260217" y="277936"/>
                  </a:lnTo>
                  <a:lnTo>
                    <a:pt x="255451" y="283018"/>
                  </a:lnTo>
                  <a:lnTo>
                    <a:pt x="250050" y="287783"/>
                  </a:lnTo>
                  <a:lnTo>
                    <a:pt x="244331" y="292230"/>
                  </a:lnTo>
                  <a:lnTo>
                    <a:pt x="251956" y="290324"/>
                  </a:lnTo>
                  <a:lnTo>
                    <a:pt x="260217" y="288418"/>
                  </a:lnTo>
                  <a:lnTo>
                    <a:pt x="271655" y="286194"/>
                  </a:lnTo>
                  <a:lnTo>
                    <a:pt x="284682" y="284289"/>
                  </a:lnTo>
                  <a:lnTo>
                    <a:pt x="292307" y="283336"/>
                  </a:lnTo>
                  <a:lnTo>
                    <a:pt x="299615" y="282700"/>
                  </a:lnTo>
                  <a:lnTo>
                    <a:pt x="307558" y="282700"/>
                  </a:lnTo>
                  <a:lnTo>
                    <a:pt x="315819" y="282700"/>
                  </a:lnTo>
                  <a:lnTo>
                    <a:pt x="324397" y="283018"/>
                  </a:lnTo>
                  <a:lnTo>
                    <a:pt x="332976" y="283971"/>
                  </a:lnTo>
                  <a:lnTo>
                    <a:pt x="341555" y="284924"/>
                  </a:lnTo>
                  <a:lnTo>
                    <a:pt x="349815" y="286512"/>
                  </a:lnTo>
                  <a:lnTo>
                    <a:pt x="359029" y="288736"/>
                  </a:lnTo>
                  <a:lnTo>
                    <a:pt x="366973" y="291912"/>
                  </a:lnTo>
                  <a:lnTo>
                    <a:pt x="375551" y="295406"/>
                  </a:lnTo>
                  <a:lnTo>
                    <a:pt x="383812" y="299853"/>
                  </a:lnTo>
                  <a:lnTo>
                    <a:pt x="391437" y="304935"/>
                  </a:lnTo>
                  <a:lnTo>
                    <a:pt x="399381" y="310653"/>
                  </a:lnTo>
                  <a:lnTo>
                    <a:pt x="402876" y="313829"/>
                  </a:lnTo>
                  <a:lnTo>
                    <a:pt x="406371" y="317323"/>
                  </a:lnTo>
                  <a:lnTo>
                    <a:pt x="409866" y="321135"/>
                  </a:lnTo>
                  <a:lnTo>
                    <a:pt x="412725" y="324947"/>
                  </a:lnTo>
                  <a:lnTo>
                    <a:pt x="415903" y="328758"/>
                  </a:lnTo>
                  <a:lnTo>
                    <a:pt x="419080" y="333523"/>
                  </a:lnTo>
                  <a:lnTo>
                    <a:pt x="422257" y="337970"/>
                  </a:lnTo>
                  <a:lnTo>
                    <a:pt x="424799" y="342734"/>
                  </a:lnTo>
                  <a:lnTo>
                    <a:pt x="427023" y="347817"/>
                  </a:lnTo>
                  <a:lnTo>
                    <a:pt x="429883" y="353217"/>
                  </a:lnTo>
                  <a:lnTo>
                    <a:pt x="432107" y="358934"/>
                  </a:lnTo>
                  <a:lnTo>
                    <a:pt x="434013" y="365287"/>
                  </a:lnTo>
                  <a:lnTo>
                    <a:pt x="436237" y="371322"/>
                  </a:lnTo>
                  <a:lnTo>
                    <a:pt x="437508" y="377992"/>
                  </a:lnTo>
                  <a:lnTo>
                    <a:pt x="439097" y="384663"/>
                  </a:lnTo>
                  <a:lnTo>
                    <a:pt x="440368" y="391969"/>
                  </a:lnTo>
                  <a:lnTo>
                    <a:pt x="443227" y="385298"/>
                  </a:lnTo>
                  <a:lnTo>
                    <a:pt x="446722" y="377992"/>
                  </a:lnTo>
                  <a:lnTo>
                    <a:pt x="451170" y="368781"/>
                  </a:lnTo>
                  <a:lnTo>
                    <a:pt x="457525" y="357981"/>
                  </a:lnTo>
                  <a:lnTo>
                    <a:pt x="465150" y="346228"/>
                  </a:lnTo>
                  <a:lnTo>
                    <a:pt x="469598" y="340193"/>
                  </a:lnTo>
                  <a:lnTo>
                    <a:pt x="474046" y="333840"/>
                  </a:lnTo>
                  <a:lnTo>
                    <a:pt x="479130" y="327805"/>
                  </a:lnTo>
                  <a:lnTo>
                    <a:pt x="484531" y="321770"/>
                  </a:lnTo>
                  <a:lnTo>
                    <a:pt x="490250" y="315735"/>
                  </a:lnTo>
                  <a:lnTo>
                    <a:pt x="496605" y="310335"/>
                  </a:lnTo>
                  <a:lnTo>
                    <a:pt x="503277" y="304935"/>
                  </a:lnTo>
                  <a:lnTo>
                    <a:pt x="509949" y="299853"/>
                  </a:lnTo>
                  <a:lnTo>
                    <a:pt x="517257" y="295088"/>
                  </a:lnTo>
                  <a:lnTo>
                    <a:pt x="524882" y="290959"/>
                  </a:lnTo>
                  <a:lnTo>
                    <a:pt x="532826" y="286830"/>
                  </a:lnTo>
                  <a:lnTo>
                    <a:pt x="541086" y="284289"/>
                  </a:lnTo>
                  <a:lnTo>
                    <a:pt x="549983" y="281747"/>
                  </a:lnTo>
                  <a:lnTo>
                    <a:pt x="559197" y="279842"/>
                  </a:lnTo>
                  <a:lnTo>
                    <a:pt x="568729" y="279206"/>
                  </a:lnTo>
                  <a:lnTo>
                    <a:pt x="578896" y="279524"/>
                  </a:lnTo>
                  <a:lnTo>
                    <a:pt x="583979" y="279842"/>
                  </a:lnTo>
                  <a:lnTo>
                    <a:pt x="589063" y="280477"/>
                  </a:lnTo>
                  <a:lnTo>
                    <a:pt x="594464" y="281112"/>
                  </a:lnTo>
                  <a:lnTo>
                    <a:pt x="599866" y="282383"/>
                  </a:lnTo>
                  <a:lnTo>
                    <a:pt x="605267" y="283971"/>
                  </a:lnTo>
                  <a:lnTo>
                    <a:pt x="610986" y="285242"/>
                  </a:lnTo>
                  <a:lnTo>
                    <a:pt x="616387" y="287465"/>
                  </a:lnTo>
                  <a:lnTo>
                    <a:pt x="622424" y="289689"/>
                  </a:lnTo>
                  <a:lnTo>
                    <a:pt x="618294" y="280477"/>
                  </a:lnTo>
                  <a:lnTo>
                    <a:pt x="614481" y="269042"/>
                  </a:lnTo>
                  <a:lnTo>
                    <a:pt x="609080" y="254748"/>
                  </a:lnTo>
                  <a:lnTo>
                    <a:pt x="603361" y="237278"/>
                  </a:lnTo>
                  <a:lnTo>
                    <a:pt x="597006" y="217584"/>
                  </a:lnTo>
                  <a:lnTo>
                    <a:pt x="591287" y="195667"/>
                  </a:lnTo>
                  <a:lnTo>
                    <a:pt x="588428" y="184232"/>
                  </a:lnTo>
                  <a:lnTo>
                    <a:pt x="585886" y="172479"/>
                  </a:lnTo>
                  <a:lnTo>
                    <a:pt x="583344" y="160409"/>
                  </a:lnTo>
                  <a:lnTo>
                    <a:pt x="581438" y="148656"/>
                  </a:lnTo>
                  <a:lnTo>
                    <a:pt x="579531" y="135950"/>
                  </a:lnTo>
                  <a:lnTo>
                    <a:pt x="578578" y="124198"/>
                  </a:lnTo>
                  <a:lnTo>
                    <a:pt x="577625" y="111810"/>
                  </a:lnTo>
                  <a:lnTo>
                    <a:pt x="577307" y="99739"/>
                  </a:lnTo>
                  <a:lnTo>
                    <a:pt x="577307" y="87987"/>
                  </a:lnTo>
                  <a:lnTo>
                    <a:pt x="577943" y="76234"/>
                  </a:lnTo>
                  <a:lnTo>
                    <a:pt x="579531" y="65117"/>
                  </a:lnTo>
                  <a:lnTo>
                    <a:pt x="581438" y="53999"/>
                  </a:lnTo>
                  <a:lnTo>
                    <a:pt x="584297" y="43517"/>
                  </a:lnTo>
                  <a:lnTo>
                    <a:pt x="585886" y="38435"/>
                  </a:lnTo>
                  <a:lnTo>
                    <a:pt x="587792" y="33352"/>
                  </a:lnTo>
                  <a:lnTo>
                    <a:pt x="590016" y="28588"/>
                  </a:lnTo>
                  <a:lnTo>
                    <a:pt x="592558" y="24141"/>
                  </a:lnTo>
                  <a:lnTo>
                    <a:pt x="594782" y="19694"/>
                  </a:lnTo>
                  <a:lnTo>
                    <a:pt x="597324" y="15247"/>
                  </a:lnTo>
                  <a:lnTo>
                    <a:pt x="600501" y="11118"/>
                  </a:lnTo>
                  <a:lnTo>
                    <a:pt x="603996" y="7306"/>
                  </a:lnTo>
                  <a:lnTo>
                    <a:pt x="607173" y="3494"/>
                  </a:lnTo>
                  <a:lnTo>
                    <a:pt x="61098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14" name="组合 13"/>
          <p:cNvGrpSpPr/>
          <p:nvPr/>
        </p:nvGrpSpPr>
        <p:grpSpPr>
          <a:xfrm>
            <a:off x="3201794" y="3876580"/>
            <a:ext cx="804863" cy="1179512"/>
            <a:chOff x="2330450" y="3671888"/>
            <a:chExt cx="804863" cy="1179512"/>
          </a:xfrm>
        </p:grpSpPr>
        <p:sp>
          <p:nvSpPr>
            <p:cNvPr id="15" name="MH_Other_3"/>
            <p:cNvSpPr>
              <a:spLocks/>
            </p:cNvSpPr>
            <p:nvPr/>
          </p:nvSpPr>
          <p:spPr bwMode="auto">
            <a:xfrm rot="12600000">
              <a:off x="2873375" y="3671888"/>
              <a:ext cx="261938" cy="584200"/>
            </a:xfrm>
            <a:custGeom>
              <a:avLst/>
              <a:gdLst>
                <a:gd name="T0" fmla="*/ 0 w 21600"/>
                <a:gd name="T1" fmla="*/ 0 h 21600"/>
                <a:gd name="T2" fmla="*/ 31481 w 21600"/>
                <a:gd name="T3" fmla="*/ 584200 h 21600"/>
                <a:gd name="T4" fmla="*/ 230457 w 21600"/>
                <a:gd name="T5" fmla="*/ 584200 h 21600"/>
                <a:gd name="T6" fmla="*/ 261938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16" name="MH_SubTitle_5"/>
            <p:cNvSpPr>
              <a:spLocks noChangeArrowheads="1"/>
            </p:cNvSpPr>
            <p:nvPr/>
          </p:nvSpPr>
          <p:spPr bwMode="auto">
            <a:xfrm>
              <a:off x="2330450" y="4092575"/>
              <a:ext cx="763588" cy="758825"/>
            </a:xfrm>
            <a:prstGeom prst="ellipse">
              <a:avLst/>
            </a:prstGeom>
            <a:solidFill>
              <a:srgbClr val="E78D97"/>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17" name="KSO_Shape"/>
            <p:cNvSpPr>
              <a:spLocks/>
            </p:cNvSpPr>
            <p:nvPr/>
          </p:nvSpPr>
          <p:spPr bwMode="auto">
            <a:xfrm>
              <a:off x="2569610" y="4324793"/>
              <a:ext cx="350522" cy="265812"/>
            </a:xfrm>
            <a:custGeom>
              <a:avLst/>
              <a:gdLst/>
              <a:ahLst/>
              <a:cxnLst/>
              <a:rect l="0" t="0" r="r" b="b"/>
              <a:pathLst>
                <a:path w="1460500" h="1106488">
                  <a:moveTo>
                    <a:pt x="211952" y="0"/>
                  </a:moveTo>
                  <a:lnTo>
                    <a:pt x="212269" y="0"/>
                  </a:lnTo>
                  <a:lnTo>
                    <a:pt x="220519" y="3174"/>
                  </a:lnTo>
                  <a:lnTo>
                    <a:pt x="228134" y="7618"/>
                  </a:lnTo>
                  <a:lnTo>
                    <a:pt x="235432" y="12379"/>
                  </a:lnTo>
                  <a:lnTo>
                    <a:pt x="243047" y="17775"/>
                  </a:lnTo>
                  <a:lnTo>
                    <a:pt x="250027" y="23806"/>
                  </a:lnTo>
                  <a:lnTo>
                    <a:pt x="257008" y="30789"/>
                  </a:lnTo>
                  <a:lnTo>
                    <a:pt x="263353" y="37771"/>
                  </a:lnTo>
                  <a:lnTo>
                    <a:pt x="269699" y="45389"/>
                  </a:lnTo>
                  <a:lnTo>
                    <a:pt x="275411" y="53642"/>
                  </a:lnTo>
                  <a:lnTo>
                    <a:pt x="281756" y="62212"/>
                  </a:lnTo>
                  <a:lnTo>
                    <a:pt x="287150" y="71099"/>
                  </a:lnTo>
                  <a:lnTo>
                    <a:pt x="292544" y="80304"/>
                  </a:lnTo>
                  <a:lnTo>
                    <a:pt x="297621" y="90144"/>
                  </a:lnTo>
                  <a:lnTo>
                    <a:pt x="302698" y="99666"/>
                  </a:lnTo>
                  <a:lnTo>
                    <a:pt x="307457" y="109823"/>
                  </a:lnTo>
                  <a:lnTo>
                    <a:pt x="311899" y="120298"/>
                  </a:lnTo>
                  <a:lnTo>
                    <a:pt x="320783" y="141246"/>
                  </a:lnTo>
                  <a:lnTo>
                    <a:pt x="328398" y="162513"/>
                  </a:lnTo>
                  <a:lnTo>
                    <a:pt x="336014" y="183462"/>
                  </a:lnTo>
                  <a:lnTo>
                    <a:pt x="342994" y="204411"/>
                  </a:lnTo>
                  <a:lnTo>
                    <a:pt x="354734" y="243769"/>
                  </a:lnTo>
                  <a:lnTo>
                    <a:pt x="365204" y="278684"/>
                  </a:lnTo>
                  <a:lnTo>
                    <a:pt x="378213" y="320582"/>
                  </a:lnTo>
                  <a:lnTo>
                    <a:pt x="391222" y="365019"/>
                  </a:lnTo>
                  <a:lnTo>
                    <a:pt x="397886" y="387872"/>
                  </a:lnTo>
                  <a:lnTo>
                    <a:pt x="405183" y="410726"/>
                  </a:lnTo>
                  <a:lnTo>
                    <a:pt x="412481" y="433579"/>
                  </a:lnTo>
                  <a:lnTo>
                    <a:pt x="420413" y="456433"/>
                  </a:lnTo>
                  <a:lnTo>
                    <a:pt x="428980" y="478969"/>
                  </a:lnTo>
                  <a:lnTo>
                    <a:pt x="437865" y="501504"/>
                  </a:lnTo>
                  <a:lnTo>
                    <a:pt x="447383" y="523088"/>
                  </a:lnTo>
                  <a:lnTo>
                    <a:pt x="452460" y="534198"/>
                  </a:lnTo>
                  <a:lnTo>
                    <a:pt x="457537" y="544355"/>
                  </a:lnTo>
                  <a:lnTo>
                    <a:pt x="462931" y="554829"/>
                  </a:lnTo>
                  <a:lnTo>
                    <a:pt x="468642" y="564986"/>
                  </a:lnTo>
                  <a:lnTo>
                    <a:pt x="474671" y="575143"/>
                  </a:lnTo>
                  <a:lnTo>
                    <a:pt x="480699" y="584666"/>
                  </a:lnTo>
                  <a:lnTo>
                    <a:pt x="487045" y="594188"/>
                  </a:lnTo>
                  <a:lnTo>
                    <a:pt x="493391" y="603393"/>
                  </a:lnTo>
                  <a:lnTo>
                    <a:pt x="500054" y="612280"/>
                  </a:lnTo>
                  <a:lnTo>
                    <a:pt x="507352" y="620850"/>
                  </a:lnTo>
                  <a:lnTo>
                    <a:pt x="514332" y="628468"/>
                  </a:lnTo>
                  <a:lnTo>
                    <a:pt x="521313" y="636721"/>
                  </a:lnTo>
                  <a:lnTo>
                    <a:pt x="528928" y="644338"/>
                  </a:lnTo>
                  <a:lnTo>
                    <a:pt x="536543" y="651956"/>
                  </a:lnTo>
                  <a:lnTo>
                    <a:pt x="544792" y="659574"/>
                  </a:lnTo>
                  <a:lnTo>
                    <a:pt x="552725" y="666874"/>
                  </a:lnTo>
                  <a:lnTo>
                    <a:pt x="561292" y="673857"/>
                  </a:lnTo>
                  <a:lnTo>
                    <a:pt x="569859" y="681158"/>
                  </a:lnTo>
                  <a:lnTo>
                    <a:pt x="578743" y="687823"/>
                  </a:lnTo>
                  <a:lnTo>
                    <a:pt x="587944" y="694806"/>
                  </a:lnTo>
                  <a:lnTo>
                    <a:pt x="596828" y="701472"/>
                  </a:lnTo>
                  <a:lnTo>
                    <a:pt x="606665" y="707503"/>
                  </a:lnTo>
                  <a:lnTo>
                    <a:pt x="616501" y="713851"/>
                  </a:lnTo>
                  <a:lnTo>
                    <a:pt x="626019" y="719564"/>
                  </a:lnTo>
                  <a:lnTo>
                    <a:pt x="635855" y="725595"/>
                  </a:lnTo>
                  <a:lnTo>
                    <a:pt x="645692" y="730991"/>
                  </a:lnTo>
                  <a:lnTo>
                    <a:pt x="655845" y="736387"/>
                  </a:lnTo>
                  <a:lnTo>
                    <a:pt x="666316" y="741465"/>
                  </a:lnTo>
                  <a:lnTo>
                    <a:pt x="676786" y="745909"/>
                  </a:lnTo>
                  <a:lnTo>
                    <a:pt x="687257" y="750353"/>
                  </a:lnTo>
                  <a:lnTo>
                    <a:pt x="697728" y="754479"/>
                  </a:lnTo>
                  <a:lnTo>
                    <a:pt x="708516" y="758288"/>
                  </a:lnTo>
                  <a:lnTo>
                    <a:pt x="719304" y="762414"/>
                  </a:lnTo>
                  <a:lnTo>
                    <a:pt x="729774" y="765271"/>
                  </a:lnTo>
                  <a:lnTo>
                    <a:pt x="741197" y="768445"/>
                  </a:lnTo>
                  <a:lnTo>
                    <a:pt x="751985" y="771302"/>
                  </a:lnTo>
                  <a:lnTo>
                    <a:pt x="762773" y="773523"/>
                  </a:lnTo>
                  <a:lnTo>
                    <a:pt x="773561" y="775428"/>
                  </a:lnTo>
                  <a:lnTo>
                    <a:pt x="784349" y="777332"/>
                  </a:lnTo>
                  <a:lnTo>
                    <a:pt x="795771" y="778602"/>
                  </a:lnTo>
                  <a:lnTo>
                    <a:pt x="806559" y="779237"/>
                  </a:lnTo>
                  <a:lnTo>
                    <a:pt x="817347" y="780189"/>
                  </a:lnTo>
                  <a:lnTo>
                    <a:pt x="828770" y="780189"/>
                  </a:lnTo>
                  <a:lnTo>
                    <a:pt x="839875" y="779554"/>
                  </a:lnTo>
                  <a:lnTo>
                    <a:pt x="850980" y="778602"/>
                  </a:lnTo>
                  <a:lnTo>
                    <a:pt x="862403" y="777332"/>
                  </a:lnTo>
                  <a:lnTo>
                    <a:pt x="873191" y="775428"/>
                  </a:lnTo>
                  <a:lnTo>
                    <a:pt x="884296" y="773523"/>
                  </a:lnTo>
                  <a:lnTo>
                    <a:pt x="895401" y="770667"/>
                  </a:lnTo>
                  <a:lnTo>
                    <a:pt x="906506" y="768128"/>
                  </a:lnTo>
                  <a:lnTo>
                    <a:pt x="928717" y="761779"/>
                  </a:lnTo>
                  <a:lnTo>
                    <a:pt x="950293" y="754796"/>
                  </a:lnTo>
                  <a:lnTo>
                    <a:pt x="994079" y="740196"/>
                  </a:lnTo>
                  <a:lnTo>
                    <a:pt x="1015655" y="733213"/>
                  </a:lnTo>
                  <a:lnTo>
                    <a:pt x="1037548" y="726547"/>
                  </a:lnTo>
                  <a:lnTo>
                    <a:pt x="1048336" y="724008"/>
                  </a:lnTo>
                  <a:lnTo>
                    <a:pt x="1058807" y="721151"/>
                  </a:lnTo>
                  <a:lnTo>
                    <a:pt x="1069595" y="718929"/>
                  </a:lnTo>
                  <a:lnTo>
                    <a:pt x="1080383" y="717025"/>
                  </a:lnTo>
                  <a:lnTo>
                    <a:pt x="1091171" y="715438"/>
                  </a:lnTo>
                  <a:lnTo>
                    <a:pt x="1101642" y="714168"/>
                  </a:lnTo>
                  <a:lnTo>
                    <a:pt x="1112747" y="713851"/>
                  </a:lnTo>
                  <a:lnTo>
                    <a:pt x="1123535" y="713533"/>
                  </a:lnTo>
                  <a:lnTo>
                    <a:pt x="1134006" y="714168"/>
                  </a:lnTo>
                  <a:lnTo>
                    <a:pt x="1144794" y="715120"/>
                  </a:lnTo>
                  <a:lnTo>
                    <a:pt x="1155264" y="717025"/>
                  </a:lnTo>
                  <a:lnTo>
                    <a:pt x="1166052" y="719247"/>
                  </a:lnTo>
                  <a:lnTo>
                    <a:pt x="1182551" y="724008"/>
                  </a:lnTo>
                  <a:lnTo>
                    <a:pt x="1198099" y="728452"/>
                  </a:lnTo>
                  <a:lnTo>
                    <a:pt x="1212377" y="733530"/>
                  </a:lnTo>
                  <a:lnTo>
                    <a:pt x="1226338" y="739561"/>
                  </a:lnTo>
                  <a:lnTo>
                    <a:pt x="1240299" y="745909"/>
                  </a:lnTo>
                  <a:lnTo>
                    <a:pt x="1253942" y="753844"/>
                  </a:lnTo>
                  <a:lnTo>
                    <a:pt x="1268221" y="762414"/>
                  </a:lnTo>
                  <a:lnTo>
                    <a:pt x="1283451" y="772254"/>
                  </a:lnTo>
                  <a:lnTo>
                    <a:pt x="1289162" y="776698"/>
                  </a:lnTo>
                  <a:lnTo>
                    <a:pt x="1294556" y="780824"/>
                  </a:lnTo>
                  <a:lnTo>
                    <a:pt x="1299633" y="785585"/>
                  </a:lnTo>
                  <a:lnTo>
                    <a:pt x="1304709" y="790029"/>
                  </a:lnTo>
                  <a:lnTo>
                    <a:pt x="1309151" y="795107"/>
                  </a:lnTo>
                  <a:lnTo>
                    <a:pt x="1313276" y="800186"/>
                  </a:lnTo>
                  <a:lnTo>
                    <a:pt x="1317084" y="805264"/>
                  </a:lnTo>
                  <a:lnTo>
                    <a:pt x="1320891" y="810343"/>
                  </a:lnTo>
                  <a:lnTo>
                    <a:pt x="1324064" y="815739"/>
                  </a:lnTo>
                  <a:lnTo>
                    <a:pt x="1327237" y="821135"/>
                  </a:lnTo>
                  <a:lnTo>
                    <a:pt x="1330410" y="826531"/>
                  </a:lnTo>
                  <a:lnTo>
                    <a:pt x="1332948" y="832244"/>
                  </a:lnTo>
                  <a:lnTo>
                    <a:pt x="1337708" y="843671"/>
                  </a:lnTo>
                  <a:lnTo>
                    <a:pt x="1341833" y="855732"/>
                  </a:lnTo>
                  <a:lnTo>
                    <a:pt x="1345323" y="867794"/>
                  </a:lnTo>
                  <a:lnTo>
                    <a:pt x="1348496" y="879538"/>
                  </a:lnTo>
                  <a:lnTo>
                    <a:pt x="1351351" y="891917"/>
                  </a:lnTo>
                  <a:lnTo>
                    <a:pt x="1353572" y="904613"/>
                  </a:lnTo>
                  <a:lnTo>
                    <a:pt x="1358649" y="929371"/>
                  </a:lnTo>
                  <a:lnTo>
                    <a:pt x="1361187" y="941750"/>
                  </a:lnTo>
                  <a:lnTo>
                    <a:pt x="1364360" y="954129"/>
                  </a:lnTo>
                  <a:lnTo>
                    <a:pt x="1365630" y="958572"/>
                  </a:lnTo>
                  <a:lnTo>
                    <a:pt x="1367533" y="963333"/>
                  </a:lnTo>
                  <a:lnTo>
                    <a:pt x="1369754" y="967777"/>
                  </a:lnTo>
                  <a:lnTo>
                    <a:pt x="1372610" y="971903"/>
                  </a:lnTo>
                  <a:lnTo>
                    <a:pt x="1375466" y="976030"/>
                  </a:lnTo>
                  <a:lnTo>
                    <a:pt x="1378639" y="980156"/>
                  </a:lnTo>
                  <a:lnTo>
                    <a:pt x="1382129" y="983965"/>
                  </a:lnTo>
                  <a:lnTo>
                    <a:pt x="1385936" y="987774"/>
                  </a:lnTo>
                  <a:lnTo>
                    <a:pt x="1394186" y="995392"/>
                  </a:lnTo>
                  <a:lnTo>
                    <a:pt x="1402753" y="1002375"/>
                  </a:lnTo>
                  <a:lnTo>
                    <a:pt x="1411637" y="1009358"/>
                  </a:lnTo>
                  <a:lnTo>
                    <a:pt x="1420839" y="1016341"/>
                  </a:lnTo>
                  <a:lnTo>
                    <a:pt x="1429405" y="1022689"/>
                  </a:lnTo>
                  <a:lnTo>
                    <a:pt x="1437655" y="1029354"/>
                  </a:lnTo>
                  <a:lnTo>
                    <a:pt x="1444953" y="1035385"/>
                  </a:lnTo>
                  <a:lnTo>
                    <a:pt x="1451299" y="1041733"/>
                  </a:lnTo>
                  <a:lnTo>
                    <a:pt x="1453520" y="1044590"/>
                  </a:lnTo>
                  <a:lnTo>
                    <a:pt x="1455741" y="1047764"/>
                  </a:lnTo>
                  <a:lnTo>
                    <a:pt x="1457645" y="1050938"/>
                  </a:lnTo>
                  <a:lnTo>
                    <a:pt x="1458914" y="1054112"/>
                  </a:lnTo>
                  <a:lnTo>
                    <a:pt x="1460183" y="1056651"/>
                  </a:lnTo>
                  <a:lnTo>
                    <a:pt x="1460500" y="1059825"/>
                  </a:lnTo>
                  <a:lnTo>
                    <a:pt x="1460183" y="1063000"/>
                  </a:lnTo>
                  <a:lnTo>
                    <a:pt x="1459548" y="1066174"/>
                  </a:lnTo>
                  <a:lnTo>
                    <a:pt x="1458596" y="1068396"/>
                  </a:lnTo>
                  <a:lnTo>
                    <a:pt x="1456693" y="1070300"/>
                  </a:lnTo>
                  <a:lnTo>
                    <a:pt x="1453520" y="1071887"/>
                  </a:lnTo>
                  <a:lnTo>
                    <a:pt x="1450030" y="1073791"/>
                  </a:lnTo>
                  <a:lnTo>
                    <a:pt x="1445587" y="1075378"/>
                  </a:lnTo>
                  <a:lnTo>
                    <a:pt x="1440193" y="1076966"/>
                  </a:lnTo>
                  <a:lnTo>
                    <a:pt x="1434482" y="1078553"/>
                  </a:lnTo>
                  <a:lnTo>
                    <a:pt x="1427819" y="1080140"/>
                  </a:lnTo>
                  <a:lnTo>
                    <a:pt x="1412906" y="1082679"/>
                  </a:lnTo>
                  <a:lnTo>
                    <a:pt x="1395138" y="1084901"/>
                  </a:lnTo>
                  <a:lnTo>
                    <a:pt x="1375148" y="1087440"/>
                  </a:lnTo>
                  <a:lnTo>
                    <a:pt x="1353255" y="1089344"/>
                  </a:lnTo>
                  <a:lnTo>
                    <a:pt x="1329458" y="1090931"/>
                  </a:lnTo>
                  <a:lnTo>
                    <a:pt x="1304075" y="1091884"/>
                  </a:lnTo>
                  <a:lnTo>
                    <a:pt x="1277105" y="1093153"/>
                  </a:lnTo>
                  <a:lnTo>
                    <a:pt x="1248866" y="1094423"/>
                  </a:lnTo>
                  <a:lnTo>
                    <a:pt x="1220309" y="1094740"/>
                  </a:lnTo>
                  <a:lnTo>
                    <a:pt x="1190484" y="1095375"/>
                  </a:lnTo>
                  <a:lnTo>
                    <a:pt x="1129564" y="1095375"/>
                  </a:lnTo>
                  <a:lnTo>
                    <a:pt x="1068009" y="1095058"/>
                  </a:lnTo>
                  <a:lnTo>
                    <a:pt x="1008040" y="1094106"/>
                  </a:lnTo>
                  <a:lnTo>
                    <a:pt x="950927" y="1091884"/>
                  </a:lnTo>
                  <a:lnTo>
                    <a:pt x="898891" y="1089662"/>
                  </a:lnTo>
                  <a:lnTo>
                    <a:pt x="875094" y="1088075"/>
                  </a:lnTo>
                  <a:lnTo>
                    <a:pt x="852884" y="1086488"/>
                  </a:lnTo>
                  <a:lnTo>
                    <a:pt x="833212" y="1084901"/>
                  </a:lnTo>
                  <a:lnTo>
                    <a:pt x="815761" y="1082996"/>
                  </a:lnTo>
                  <a:lnTo>
                    <a:pt x="800848" y="1081092"/>
                  </a:lnTo>
                  <a:lnTo>
                    <a:pt x="788473" y="1079187"/>
                  </a:lnTo>
                  <a:lnTo>
                    <a:pt x="778637" y="1077283"/>
                  </a:lnTo>
                  <a:lnTo>
                    <a:pt x="775147" y="1076013"/>
                  </a:lnTo>
                  <a:lnTo>
                    <a:pt x="772609" y="1075061"/>
                  </a:lnTo>
                  <a:lnTo>
                    <a:pt x="766898" y="1072204"/>
                  </a:lnTo>
                  <a:lnTo>
                    <a:pt x="762138" y="1069665"/>
                  </a:lnTo>
                  <a:lnTo>
                    <a:pt x="757061" y="1066491"/>
                  </a:lnTo>
                  <a:lnTo>
                    <a:pt x="752619" y="1063000"/>
                  </a:lnTo>
                  <a:lnTo>
                    <a:pt x="748495" y="1059508"/>
                  </a:lnTo>
                  <a:lnTo>
                    <a:pt x="744052" y="1055699"/>
                  </a:lnTo>
                  <a:lnTo>
                    <a:pt x="740245" y="1051255"/>
                  </a:lnTo>
                  <a:lnTo>
                    <a:pt x="736755" y="1047447"/>
                  </a:lnTo>
                  <a:lnTo>
                    <a:pt x="733264" y="1042685"/>
                  </a:lnTo>
                  <a:lnTo>
                    <a:pt x="730092" y="1038559"/>
                  </a:lnTo>
                  <a:lnTo>
                    <a:pt x="724380" y="1029354"/>
                  </a:lnTo>
                  <a:lnTo>
                    <a:pt x="718986" y="1019197"/>
                  </a:lnTo>
                  <a:lnTo>
                    <a:pt x="713910" y="1009040"/>
                  </a:lnTo>
                  <a:lnTo>
                    <a:pt x="709467" y="998566"/>
                  </a:lnTo>
                  <a:lnTo>
                    <a:pt x="705025" y="988091"/>
                  </a:lnTo>
                  <a:lnTo>
                    <a:pt x="696141" y="967777"/>
                  </a:lnTo>
                  <a:lnTo>
                    <a:pt x="691382" y="957620"/>
                  </a:lnTo>
                  <a:lnTo>
                    <a:pt x="686940" y="947463"/>
                  </a:lnTo>
                  <a:lnTo>
                    <a:pt x="681546" y="938258"/>
                  </a:lnTo>
                  <a:lnTo>
                    <a:pt x="675517" y="929371"/>
                  </a:lnTo>
                  <a:lnTo>
                    <a:pt x="670123" y="921436"/>
                  </a:lnTo>
                  <a:lnTo>
                    <a:pt x="664412" y="913818"/>
                  </a:lnTo>
                  <a:lnTo>
                    <a:pt x="651086" y="898265"/>
                  </a:lnTo>
                  <a:lnTo>
                    <a:pt x="637125" y="882712"/>
                  </a:lnTo>
                  <a:lnTo>
                    <a:pt x="622529" y="866841"/>
                  </a:lnTo>
                  <a:lnTo>
                    <a:pt x="606665" y="851288"/>
                  </a:lnTo>
                  <a:lnTo>
                    <a:pt x="590483" y="835735"/>
                  </a:lnTo>
                  <a:lnTo>
                    <a:pt x="573349" y="820817"/>
                  </a:lnTo>
                  <a:lnTo>
                    <a:pt x="555898" y="805582"/>
                  </a:lnTo>
                  <a:lnTo>
                    <a:pt x="538129" y="790981"/>
                  </a:lnTo>
                  <a:lnTo>
                    <a:pt x="520361" y="776698"/>
                  </a:lnTo>
                  <a:lnTo>
                    <a:pt x="502592" y="762732"/>
                  </a:lnTo>
                  <a:lnTo>
                    <a:pt x="485141" y="749400"/>
                  </a:lnTo>
                  <a:lnTo>
                    <a:pt x="467690" y="736704"/>
                  </a:lnTo>
                  <a:lnTo>
                    <a:pt x="450556" y="724325"/>
                  </a:lnTo>
                  <a:lnTo>
                    <a:pt x="418510" y="702107"/>
                  </a:lnTo>
                  <a:lnTo>
                    <a:pt x="379165" y="675762"/>
                  </a:lnTo>
                  <a:lnTo>
                    <a:pt x="358859" y="662431"/>
                  </a:lnTo>
                  <a:lnTo>
                    <a:pt x="348388" y="656082"/>
                  </a:lnTo>
                  <a:lnTo>
                    <a:pt x="337283" y="649417"/>
                  </a:lnTo>
                  <a:lnTo>
                    <a:pt x="326495" y="643704"/>
                  </a:lnTo>
                  <a:lnTo>
                    <a:pt x="315707" y="637990"/>
                  </a:lnTo>
                  <a:lnTo>
                    <a:pt x="304919" y="632594"/>
                  </a:lnTo>
                  <a:lnTo>
                    <a:pt x="293814" y="627516"/>
                  </a:lnTo>
                  <a:lnTo>
                    <a:pt x="282708" y="623072"/>
                  </a:lnTo>
                  <a:lnTo>
                    <a:pt x="271603" y="619263"/>
                  </a:lnTo>
                  <a:lnTo>
                    <a:pt x="260815" y="615772"/>
                  </a:lnTo>
                  <a:lnTo>
                    <a:pt x="250027" y="613550"/>
                  </a:lnTo>
                  <a:lnTo>
                    <a:pt x="245037" y="612718"/>
                  </a:lnTo>
                  <a:lnTo>
                    <a:pt x="241936" y="617567"/>
                  </a:lnTo>
                  <a:lnTo>
                    <a:pt x="237808" y="625509"/>
                  </a:lnTo>
                  <a:lnTo>
                    <a:pt x="233363" y="633769"/>
                  </a:lnTo>
                  <a:lnTo>
                    <a:pt x="229235" y="642664"/>
                  </a:lnTo>
                  <a:lnTo>
                    <a:pt x="225425" y="651559"/>
                  </a:lnTo>
                  <a:lnTo>
                    <a:pt x="221933" y="660772"/>
                  </a:lnTo>
                  <a:lnTo>
                    <a:pt x="218758" y="670621"/>
                  </a:lnTo>
                  <a:lnTo>
                    <a:pt x="215265" y="680787"/>
                  </a:lnTo>
                  <a:lnTo>
                    <a:pt x="212725" y="690635"/>
                  </a:lnTo>
                  <a:lnTo>
                    <a:pt x="209868" y="701119"/>
                  </a:lnTo>
                  <a:lnTo>
                    <a:pt x="207010" y="711602"/>
                  </a:lnTo>
                  <a:lnTo>
                    <a:pt x="202565" y="733523"/>
                  </a:lnTo>
                  <a:lnTo>
                    <a:pt x="198755" y="755443"/>
                  </a:lnTo>
                  <a:lnTo>
                    <a:pt x="195580" y="778317"/>
                  </a:lnTo>
                  <a:lnTo>
                    <a:pt x="192723" y="801826"/>
                  </a:lnTo>
                  <a:lnTo>
                    <a:pt x="190500" y="825017"/>
                  </a:lnTo>
                  <a:lnTo>
                    <a:pt x="188913" y="848208"/>
                  </a:lnTo>
                  <a:lnTo>
                    <a:pt x="188278" y="871399"/>
                  </a:lnTo>
                  <a:lnTo>
                    <a:pt x="187325" y="894273"/>
                  </a:lnTo>
                  <a:lnTo>
                    <a:pt x="187008" y="916829"/>
                  </a:lnTo>
                  <a:lnTo>
                    <a:pt x="187008" y="939067"/>
                  </a:lnTo>
                  <a:lnTo>
                    <a:pt x="187325" y="960034"/>
                  </a:lnTo>
                  <a:lnTo>
                    <a:pt x="187643" y="980366"/>
                  </a:lnTo>
                  <a:lnTo>
                    <a:pt x="188595" y="999745"/>
                  </a:lnTo>
                  <a:lnTo>
                    <a:pt x="190500" y="1035326"/>
                  </a:lnTo>
                  <a:lnTo>
                    <a:pt x="192405" y="1064553"/>
                  </a:lnTo>
                  <a:lnTo>
                    <a:pt x="194310" y="1087109"/>
                  </a:lnTo>
                  <a:lnTo>
                    <a:pt x="196215" y="1106488"/>
                  </a:lnTo>
                  <a:lnTo>
                    <a:pt x="97790" y="1106488"/>
                  </a:lnTo>
                  <a:lnTo>
                    <a:pt x="100648" y="1099181"/>
                  </a:lnTo>
                  <a:lnTo>
                    <a:pt x="103188" y="1091557"/>
                  </a:lnTo>
                  <a:lnTo>
                    <a:pt x="105728" y="1083615"/>
                  </a:lnTo>
                  <a:lnTo>
                    <a:pt x="107633" y="1075355"/>
                  </a:lnTo>
                  <a:lnTo>
                    <a:pt x="109538" y="1067413"/>
                  </a:lnTo>
                  <a:lnTo>
                    <a:pt x="111443" y="1058517"/>
                  </a:lnTo>
                  <a:lnTo>
                    <a:pt x="113983" y="1040727"/>
                  </a:lnTo>
                  <a:lnTo>
                    <a:pt x="116523" y="1021983"/>
                  </a:lnTo>
                  <a:lnTo>
                    <a:pt x="118110" y="1002287"/>
                  </a:lnTo>
                  <a:lnTo>
                    <a:pt x="118745" y="981955"/>
                  </a:lnTo>
                  <a:lnTo>
                    <a:pt x="119063" y="961623"/>
                  </a:lnTo>
                  <a:lnTo>
                    <a:pt x="118745" y="940655"/>
                  </a:lnTo>
                  <a:lnTo>
                    <a:pt x="118428" y="919370"/>
                  </a:lnTo>
                  <a:lnTo>
                    <a:pt x="117158" y="897450"/>
                  </a:lnTo>
                  <a:lnTo>
                    <a:pt x="115570" y="876165"/>
                  </a:lnTo>
                  <a:lnTo>
                    <a:pt x="113665" y="854562"/>
                  </a:lnTo>
                  <a:lnTo>
                    <a:pt x="111760" y="832959"/>
                  </a:lnTo>
                  <a:lnTo>
                    <a:pt x="109220" y="811674"/>
                  </a:lnTo>
                  <a:lnTo>
                    <a:pt x="106680" y="790707"/>
                  </a:lnTo>
                  <a:lnTo>
                    <a:pt x="100965" y="750360"/>
                  </a:lnTo>
                  <a:lnTo>
                    <a:pt x="94615" y="712555"/>
                  </a:lnTo>
                  <a:lnTo>
                    <a:pt x="88583" y="678245"/>
                  </a:lnTo>
                  <a:lnTo>
                    <a:pt x="82868" y="648382"/>
                  </a:lnTo>
                  <a:lnTo>
                    <a:pt x="77788" y="623603"/>
                  </a:lnTo>
                  <a:lnTo>
                    <a:pt x="73343" y="605177"/>
                  </a:lnTo>
                  <a:lnTo>
                    <a:pt x="70386" y="591190"/>
                  </a:lnTo>
                  <a:lnTo>
                    <a:pt x="70122" y="591014"/>
                  </a:lnTo>
                  <a:lnTo>
                    <a:pt x="62824" y="585618"/>
                  </a:lnTo>
                  <a:lnTo>
                    <a:pt x="56161" y="579905"/>
                  </a:lnTo>
                  <a:lnTo>
                    <a:pt x="49498" y="573239"/>
                  </a:lnTo>
                  <a:lnTo>
                    <a:pt x="43786" y="566256"/>
                  </a:lnTo>
                  <a:lnTo>
                    <a:pt x="38392" y="559273"/>
                  </a:lnTo>
                  <a:lnTo>
                    <a:pt x="32998" y="551338"/>
                  </a:lnTo>
                  <a:lnTo>
                    <a:pt x="28239" y="543402"/>
                  </a:lnTo>
                  <a:lnTo>
                    <a:pt x="24114" y="534832"/>
                  </a:lnTo>
                  <a:lnTo>
                    <a:pt x="20307" y="526262"/>
                  </a:lnTo>
                  <a:lnTo>
                    <a:pt x="16182" y="517057"/>
                  </a:lnTo>
                  <a:lnTo>
                    <a:pt x="13326" y="507853"/>
                  </a:lnTo>
                  <a:lnTo>
                    <a:pt x="10471" y="498013"/>
                  </a:lnTo>
                  <a:lnTo>
                    <a:pt x="7615" y="487856"/>
                  </a:lnTo>
                  <a:lnTo>
                    <a:pt x="5711" y="478016"/>
                  </a:lnTo>
                  <a:lnTo>
                    <a:pt x="3807" y="467542"/>
                  </a:lnTo>
                  <a:lnTo>
                    <a:pt x="2221" y="456433"/>
                  </a:lnTo>
                  <a:lnTo>
                    <a:pt x="1586" y="445641"/>
                  </a:lnTo>
                  <a:lnTo>
                    <a:pt x="634" y="434531"/>
                  </a:lnTo>
                  <a:lnTo>
                    <a:pt x="317" y="423105"/>
                  </a:lnTo>
                  <a:lnTo>
                    <a:pt x="0" y="411995"/>
                  </a:lnTo>
                  <a:lnTo>
                    <a:pt x="317" y="400251"/>
                  </a:lnTo>
                  <a:lnTo>
                    <a:pt x="634" y="388507"/>
                  </a:lnTo>
                  <a:lnTo>
                    <a:pt x="1586" y="376763"/>
                  </a:lnTo>
                  <a:lnTo>
                    <a:pt x="2856" y="364702"/>
                  </a:lnTo>
                  <a:lnTo>
                    <a:pt x="4125" y="352640"/>
                  </a:lnTo>
                  <a:lnTo>
                    <a:pt x="5711" y="340579"/>
                  </a:lnTo>
                  <a:lnTo>
                    <a:pt x="7615" y="328200"/>
                  </a:lnTo>
                  <a:lnTo>
                    <a:pt x="10153" y="316138"/>
                  </a:lnTo>
                  <a:lnTo>
                    <a:pt x="12374" y="303759"/>
                  </a:lnTo>
                  <a:lnTo>
                    <a:pt x="15230" y="292015"/>
                  </a:lnTo>
                  <a:lnTo>
                    <a:pt x="18086" y="279319"/>
                  </a:lnTo>
                  <a:lnTo>
                    <a:pt x="21576" y="267575"/>
                  </a:lnTo>
                  <a:lnTo>
                    <a:pt x="25066" y="255513"/>
                  </a:lnTo>
                  <a:lnTo>
                    <a:pt x="28556" y="243452"/>
                  </a:lnTo>
                  <a:lnTo>
                    <a:pt x="32998" y="231390"/>
                  </a:lnTo>
                  <a:lnTo>
                    <a:pt x="36806" y="219646"/>
                  </a:lnTo>
                  <a:lnTo>
                    <a:pt x="41565" y="208220"/>
                  </a:lnTo>
                  <a:lnTo>
                    <a:pt x="46007" y="196475"/>
                  </a:lnTo>
                  <a:lnTo>
                    <a:pt x="50767" y="185049"/>
                  </a:lnTo>
                  <a:lnTo>
                    <a:pt x="55843" y="173622"/>
                  </a:lnTo>
                  <a:lnTo>
                    <a:pt x="60920" y="162830"/>
                  </a:lnTo>
                  <a:lnTo>
                    <a:pt x="66314" y="152038"/>
                  </a:lnTo>
                  <a:lnTo>
                    <a:pt x="72026" y="141246"/>
                  </a:lnTo>
                  <a:lnTo>
                    <a:pt x="77737" y="130772"/>
                  </a:lnTo>
                  <a:lnTo>
                    <a:pt x="83765" y="120615"/>
                  </a:lnTo>
                  <a:lnTo>
                    <a:pt x="89477" y="110775"/>
                  </a:lnTo>
                  <a:lnTo>
                    <a:pt x="96140" y="101253"/>
                  </a:lnTo>
                  <a:lnTo>
                    <a:pt x="102168" y="92048"/>
                  </a:lnTo>
                  <a:lnTo>
                    <a:pt x="108832" y="83161"/>
                  </a:lnTo>
                  <a:lnTo>
                    <a:pt x="115495" y="74591"/>
                  </a:lnTo>
                  <a:lnTo>
                    <a:pt x="122475" y="66021"/>
                  </a:lnTo>
                  <a:lnTo>
                    <a:pt x="129456" y="58086"/>
                  </a:lnTo>
                  <a:lnTo>
                    <a:pt x="136436" y="50468"/>
                  </a:lnTo>
                  <a:lnTo>
                    <a:pt x="143417" y="43485"/>
                  </a:lnTo>
                  <a:lnTo>
                    <a:pt x="150714" y="36819"/>
                  </a:lnTo>
                  <a:lnTo>
                    <a:pt x="158012" y="30471"/>
                  </a:lnTo>
                  <a:lnTo>
                    <a:pt x="165310" y="24440"/>
                  </a:lnTo>
                  <a:lnTo>
                    <a:pt x="173242" y="19044"/>
                  </a:lnTo>
                  <a:lnTo>
                    <a:pt x="180540" y="14283"/>
                  </a:lnTo>
                  <a:lnTo>
                    <a:pt x="188155" y="10157"/>
                  </a:lnTo>
                  <a:lnTo>
                    <a:pt x="196087" y="6348"/>
                  </a:lnTo>
                  <a:lnTo>
                    <a:pt x="204020" y="2857"/>
                  </a:lnTo>
                  <a:lnTo>
                    <a:pt x="21195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18" name="组合 17"/>
          <p:cNvGrpSpPr/>
          <p:nvPr/>
        </p:nvGrpSpPr>
        <p:grpSpPr>
          <a:xfrm>
            <a:off x="4561114" y="3291365"/>
            <a:ext cx="1258888" cy="762000"/>
            <a:chOff x="3733800" y="2994025"/>
            <a:chExt cx="1258888" cy="762000"/>
          </a:xfrm>
        </p:grpSpPr>
        <p:sp>
          <p:nvSpPr>
            <p:cNvPr id="19" name="MH_Other_1"/>
            <p:cNvSpPr>
              <a:spLocks/>
            </p:cNvSpPr>
            <p:nvPr/>
          </p:nvSpPr>
          <p:spPr bwMode="auto">
            <a:xfrm rot="5400000">
              <a:off x="3895725" y="3082925"/>
              <a:ext cx="260350" cy="584200"/>
            </a:xfrm>
            <a:custGeom>
              <a:avLst/>
              <a:gdLst>
                <a:gd name="T0" fmla="*/ 0 w 21600"/>
                <a:gd name="T1" fmla="*/ 0 h 21600"/>
                <a:gd name="T2" fmla="*/ 31290 w 21600"/>
                <a:gd name="T3" fmla="*/ 584200 h 21600"/>
                <a:gd name="T4" fmla="*/ 229060 w 21600"/>
                <a:gd name="T5" fmla="*/ 584200 h 21600"/>
                <a:gd name="T6" fmla="*/ 260350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20" name="MH_SubTitle_3"/>
            <p:cNvSpPr>
              <a:spLocks noChangeArrowheads="1"/>
            </p:cNvSpPr>
            <p:nvPr/>
          </p:nvSpPr>
          <p:spPr bwMode="auto">
            <a:xfrm>
              <a:off x="4232275" y="2994025"/>
              <a:ext cx="760413" cy="762000"/>
            </a:xfrm>
            <a:prstGeom prst="ellipse">
              <a:avLst/>
            </a:prstGeom>
            <a:solidFill>
              <a:srgbClr val="E78D97"/>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21" name="KSO_Shape"/>
            <p:cNvSpPr>
              <a:spLocks/>
            </p:cNvSpPr>
            <p:nvPr/>
          </p:nvSpPr>
          <p:spPr bwMode="auto">
            <a:xfrm>
              <a:off x="4493763" y="3208330"/>
              <a:ext cx="305538" cy="350521"/>
            </a:xfrm>
            <a:custGeom>
              <a:avLst/>
              <a:gdLst>
                <a:gd name="T0" fmla="*/ 599519 w 5888"/>
                <a:gd name="T1" fmla="*/ 45720 h 6750"/>
                <a:gd name="T2" fmla="*/ 848072 w 5888"/>
                <a:gd name="T3" fmla="*/ 1411 h 6750"/>
                <a:gd name="T4" fmla="*/ 963179 w 5888"/>
                <a:gd name="T5" fmla="*/ 101600 h 6750"/>
                <a:gd name="T6" fmla="*/ 1093522 w 5888"/>
                <a:gd name="T7" fmla="*/ 164253 h 6750"/>
                <a:gd name="T8" fmla="*/ 1121170 w 5888"/>
                <a:gd name="T9" fmla="*/ 228036 h 6750"/>
                <a:gd name="T10" fmla="*/ 1263362 w 5888"/>
                <a:gd name="T11" fmla="*/ 182880 h 6750"/>
                <a:gd name="T12" fmla="*/ 1215682 w 5888"/>
                <a:gd name="T13" fmla="*/ 222956 h 6750"/>
                <a:gd name="T14" fmla="*/ 1328251 w 5888"/>
                <a:gd name="T15" fmla="*/ 197838 h 6750"/>
                <a:gd name="T16" fmla="*/ 1289600 w 5888"/>
                <a:gd name="T17" fmla="*/ 219851 h 6750"/>
                <a:gd name="T18" fmla="*/ 1372827 w 5888"/>
                <a:gd name="T19" fmla="*/ 228036 h 6750"/>
                <a:gd name="T20" fmla="*/ 1343204 w 5888"/>
                <a:gd name="T21" fmla="*/ 248920 h 6750"/>
                <a:gd name="T22" fmla="*/ 1431227 w 5888"/>
                <a:gd name="T23" fmla="*/ 293793 h 6750"/>
                <a:gd name="T24" fmla="*/ 1338972 w 5888"/>
                <a:gd name="T25" fmla="*/ 290124 h 6750"/>
                <a:gd name="T26" fmla="*/ 1332765 w 5888"/>
                <a:gd name="T27" fmla="*/ 320604 h 6750"/>
                <a:gd name="T28" fmla="*/ 1259130 w 5888"/>
                <a:gd name="T29" fmla="*/ 300567 h 6750"/>
                <a:gd name="T30" fmla="*/ 1198755 w 5888"/>
                <a:gd name="T31" fmla="*/ 296051 h 6750"/>
                <a:gd name="T32" fmla="*/ 1210604 w 5888"/>
                <a:gd name="T33" fmla="*/ 328507 h 6750"/>
                <a:gd name="T34" fmla="*/ 1132173 w 5888"/>
                <a:gd name="T35" fmla="*/ 329918 h 6750"/>
                <a:gd name="T36" fmla="*/ 1106782 w 5888"/>
                <a:gd name="T37" fmla="*/ 408658 h 6750"/>
                <a:gd name="T38" fmla="*/ 793057 w 5888"/>
                <a:gd name="T39" fmla="*/ 283069 h 6750"/>
                <a:gd name="T40" fmla="*/ 3668 w 5888"/>
                <a:gd name="T41" fmla="*/ 168487 h 6750"/>
                <a:gd name="T42" fmla="*/ 171251 w 5888"/>
                <a:gd name="T43" fmla="*/ 270087 h 6750"/>
                <a:gd name="T44" fmla="*/ 419522 w 5888"/>
                <a:gd name="T45" fmla="*/ 389749 h 6750"/>
                <a:gd name="T46" fmla="*/ 387359 w 5888"/>
                <a:gd name="T47" fmla="*/ 389467 h 6750"/>
                <a:gd name="T48" fmla="*/ 397798 w 5888"/>
                <a:gd name="T49" fmla="*/ 461151 h 6750"/>
                <a:gd name="T50" fmla="*/ 338270 w 5888"/>
                <a:gd name="T51" fmla="*/ 514773 h 6750"/>
                <a:gd name="T52" fmla="*/ 375228 w 5888"/>
                <a:gd name="T53" fmla="*/ 569807 h 6750"/>
                <a:gd name="T54" fmla="*/ 373253 w 5888"/>
                <a:gd name="T55" fmla="*/ 609036 h 6750"/>
                <a:gd name="T56" fmla="*/ 372125 w 5888"/>
                <a:gd name="T57" fmla="*/ 671971 h 6750"/>
                <a:gd name="T58" fmla="*/ 382845 w 5888"/>
                <a:gd name="T59" fmla="*/ 772724 h 6750"/>
                <a:gd name="T60" fmla="*/ 454506 w 5888"/>
                <a:gd name="T61" fmla="*/ 831709 h 6750"/>
                <a:gd name="T62" fmla="*/ 546479 w 5888"/>
                <a:gd name="T63" fmla="*/ 908473 h 6750"/>
                <a:gd name="T64" fmla="*/ 527858 w 5888"/>
                <a:gd name="T65" fmla="*/ 1024467 h 6750"/>
                <a:gd name="T66" fmla="*/ 401184 w 5888"/>
                <a:gd name="T67" fmla="*/ 972538 h 6750"/>
                <a:gd name="T68" fmla="*/ 293976 w 5888"/>
                <a:gd name="T69" fmla="*/ 1006122 h 6750"/>
                <a:gd name="T70" fmla="*/ 198335 w 5888"/>
                <a:gd name="T71" fmla="*/ 1177431 h 6750"/>
                <a:gd name="T72" fmla="*/ 199463 w 5888"/>
                <a:gd name="T73" fmla="*/ 1735102 h 6750"/>
                <a:gd name="T74" fmla="*/ 308646 w 5888"/>
                <a:gd name="T75" fmla="*/ 1784209 h 6750"/>
                <a:gd name="T76" fmla="*/ 736350 w 5888"/>
                <a:gd name="T77" fmla="*/ 1357489 h 6750"/>
                <a:gd name="T78" fmla="*/ 986878 w 5888"/>
                <a:gd name="T79" fmla="*/ 1166142 h 6750"/>
                <a:gd name="T80" fmla="*/ 1180417 w 5888"/>
                <a:gd name="T81" fmla="*/ 1091071 h 6750"/>
                <a:gd name="T82" fmla="*/ 971643 w 5888"/>
                <a:gd name="T83" fmla="*/ 950807 h 6750"/>
                <a:gd name="T84" fmla="*/ 946252 w 5888"/>
                <a:gd name="T85" fmla="*/ 802640 h 6750"/>
                <a:gd name="T86" fmla="*/ 1081955 w 5888"/>
                <a:gd name="T87" fmla="*/ 833684 h 6750"/>
                <a:gd name="T88" fmla="*/ 1192830 w 5888"/>
                <a:gd name="T89" fmla="*/ 777804 h 6750"/>
                <a:gd name="T90" fmla="*/ 1209194 w 5888"/>
                <a:gd name="T91" fmla="*/ 677051 h 6750"/>
                <a:gd name="T92" fmla="*/ 1435177 w 5888"/>
                <a:gd name="T93" fmla="*/ 708096 h 6750"/>
                <a:gd name="T94" fmla="*/ 1649875 w 5888"/>
                <a:gd name="T95" fmla="*/ 700476 h 6750"/>
                <a:gd name="T96" fmla="*/ 1631537 w 5888"/>
                <a:gd name="T97" fmla="*/ 642902 h 6750"/>
                <a:gd name="T98" fmla="*/ 1219632 w 5888"/>
                <a:gd name="T99" fmla="*/ 464820 h 6750"/>
                <a:gd name="T100" fmla="*/ 655380 w 5888"/>
                <a:gd name="T101" fmla="*/ 261620 h 6750"/>
                <a:gd name="T102" fmla="*/ 130060 w 5888"/>
                <a:gd name="T103" fmla="*/ 108373 h 6750"/>
                <a:gd name="T104" fmla="*/ 8464 w 5888"/>
                <a:gd name="T105" fmla="*/ 129258 h 6750"/>
                <a:gd name="T106" fmla="*/ 1280854 w 5888"/>
                <a:gd name="T107" fmla="*/ 1134816 h 6750"/>
                <a:gd name="T108" fmla="*/ 1410914 w 5888"/>
                <a:gd name="T109" fmla="*/ 1247140 h 6750"/>
                <a:gd name="T110" fmla="*/ 1548309 w 5888"/>
                <a:gd name="T111" fmla="*/ 1709420 h 6750"/>
                <a:gd name="T112" fmla="*/ 387359 w 5888"/>
                <a:gd name="T113" fmla="*/ 1855329 h 6750"/>
                <a:gd name="T114" fmla="*/ 793057 w 5888"/>
                <a:gd name="T115" fmla="*/ 1461347 h 6750"/>
                <a:gd name="T116" fmla="*/ 1106500 w 5888"/>
                <a:gd name="T117" fmla="*/ 1170940 h 6750"/>
                <a:gd name="T118" fmla="*/ 1254052 w 5888"/>
                <a:gd name="T119" fmla="*/ 1132276 h 6750"/>
                <a:gd name="T120" fmla="*/ 899419 w 5888"/>
                <a:gd name="T121" fmla="*/ 712893 h 6750"/>
                <a:gd name="T122" fmla="*/ 876002 w 5888"/>
                <a:gd name="T123" fmla="*/ 741962 h 6750"/>
                <a:gd name="T124" fmla="*/ 854843 w 5888"/>
                <a:gd name="T125" fmla="*/ 706684 h 67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888" h="6750">
                  <a:moveTo>
                    <a:pt x="1467" y="529"/>
                  </a:moveTo>
                  <a:lnTo>
                    <a:pt x="1467" y="529"/>
                  </a:lnTo>
                  <a:lnTo>
                    <a:pt x="1497" y="503"/>
                  </a:lnTo>
                  <a:lnTo>
                    <a:pt x="1530" y="478"/>
                  </a:lnTo>
                  <a:lnTo>
                    <a:pt x="1564" y="454"/>
                  </a:lnTo>
                  <a:lnTo>
                    <a:pt x="1599" y="429"/>
                  </a:lnTo>
                  <a:lnTo>
                    <a:pt x="1635" y="405"/>
                  </a:lnTo>
                  <a:lnTo>
                    <a:pt x="1672" y="382"/>
                  </a:lnTo>
                  <a:lnTo>
                    <a:pt x="1711" y="358"/>
                  </a:lnTo>
                  <a:lnTo>
                    <a:pt x="1752" y="335"/>
                  </a:lnTo>
                  <a:lnTo>
                    <a:pt x="1794" y="312"/>
                  </a:lnTo>
                  <a:lnTo>
                    <a:pt x="1837" y="290"/>
                  </a:lnTo>
                  <a:lnTo>
                    <a:pt x="1882" y="268"/>
                  </a:lnTo>
                  <a:lnTo>
                    <a:pt x="1927" y="246"/>
                  </a:lnTo>
                  <a:lnTo>
                    <a:pt x="1976" y="224"/>
                  </a:lnTo>
                  <a:lnTo>
                    <a:pt x="2024" y="204"/>
                  </a:lnTo>
                  <a:lnTo>
                    <a:pt x="2074" y="183"/>
                  </a:lnTo>
                  <a:lnTo>
                    <a:pt x="2125" y="162"/>
                  </a:lnTo>
                  <a:lnTo>
                    <a:pt x="2178" y="142"/>
                  </a:lnTo>
                  <a:lnTo>
                    <a:pt x="2230" y="124"/>
                  </a:lnTo>
                  <a:lnTo>
                    <a:pt x="2281" y="107"/>
                  </a:lnTo>
                  <a:lnTo>
                    <a:pt x="2333" y="91"/>
                  </a:lnTo>
                  <a:lnTo>
                    <a:pt x="2384" y="77"/>
                  </a:lnTo>
                  <a:lnTo>
                    <a:pt x="2435" y="64"/>
                  </a:lnTo>
                  <a:lnTo>
                    <a:pt x="2486" y="52"/>
                  </a:lnTo>
                  <a:lnTo>
                    <a:pt x="2536" y="41"/>
                  </a:lnTo>
                  <a:lnTo>
                    <a:pt x="2586" y="31"/>
                  </a:lnTo>
                  <a:lnTo>
                    <a:pt x="2636" y="23"/>
                  </a:lnTo>
                  <a:lnTo>
                    <a:pt x="2687" y="17"/>
                  </a:lnTo>
                  <a:lnTo>
                    <a:pt x="2736" y="11"/>
                  </a:lnTo>
                  <a:lnTo>
                    <a:pt x="2785" y="6"/>
                  </a:lnTo>
                  <a:lnTo>
                    <a:pt x="2834" y="4"/>
                  </a:lnTo>
                  <a:lnTo>
                    <a:pt x="2882" y="2"/>
                  </a:lnTo>
                  <a:lnTo>
                    <a:pt x="2930" y="0"/>
                  </a:lnTo>
                  <a:lnTo>
                    <a:pt x="2968" y="2"/>
                  </a:lnTo>
                  <a:lnTo>
                    <a:pt x="3006" y="5"/>
                  </a:lnTo>
                  <a:lnTo>
                    <a:pt x="3041" y="9"/>
                  </a:lnTo>
                  <a:lnTo>
                    <a:pt x="3073" y="16"/>
                  </a:lnTo>
                  <a:lnTo>
                    <a:pt x="3106" y="24"/>
                  </a:lnTo>
                  <a:lnTo>
                    <a:pt x="3136" y="35"/>
                  </a:lnTo>
                  <a:lnTo>
                    <a:pt x="3164" y="48"/>
                  </a:lnTo>
                  <a:lnTo>
                    <a:pt x="3191" y="63"/>
                  </a:lnTo>
                  <a:lnTo>
                    <a:pt x="3216" y="79"/>
                  </a:lnTo>
                  <a:lnTo>
                    <a:pt x="3239" y="98"/>
                  </a:lnTo>
                  <a:lnTo>
                    <a:pt x="3261" y="117"/>
                  </a:lnTo>
                  <a:lnTo>
                    <a:pt x="3282" y="139"/>
                  </a:lnTo>
                  <a:lnTo>
                    <a:pt x="3300" y="164"/>
                  </a:lnTo>
                  <a:lnTo>
                    <a:pt x="3317" y="189"/>
                  </a:lnTo>
                  <a:lnTo>
                    <a:pt x="3333" y="218"/>
                  </a:lnTo>
                  <a:lnTo>
                    <a:pt x="3346" y="248"/>
                  </a:lnTo>
                  <a:lnTo>
                    <a:pt x="3361" y="278"/>
                  </a:lnTo>
                  <a:lnTo>
                    <a:pt x="3377" y="307"/>
                  </a:lnTo>
                  <a:lnTo>
                    <a:pt x="3394" y="335"/>
                  </a:lnTo>
                  <a:lnTo>
                    <a:pt x="3414" y="360"/>
                  </a:lnTo>
                  <a:lnTo>
                    <a:pt x="3436" y="384"/>
                  </a:lnTo>
                  <a:lnTo>
                    <a:pt x="3459" y="407"/>
                  </a:lnTo>
                  <a:lnTo>
                    <a:pt x="3484" y="429"/>
                  </a:lnTo>
                  <a:lnTo>
                    <a:pt x="3511" y="448"/>
                  </a:lnTo>
                  <a:lnTo>
                    <a:pt x="3540" y="467"/>
                  </a:lnTo>
                  <a:lnTo>
                    <a:pt x="3571" y="483"/>
                  </a:lnTo>
                  <a:lnTo>
                    <a:pt x="3604" y="499"/>
                  </a:lnTo>
                  <a:lnTo>
                    <a:pt x="3639" y="513"/>
                  </a:lnTo>
                  <a:lnTo>
                    <a:pt x="3675" y="525"/>
                  </a:lnTo>
                  <a:lnTo>
                    <a:pt x="3713" y="536"/>
                  </a:lnTo>
                  <a:lnTo>
                    <a:pt x="3754" y="546"/>
                  </a:lnTo>
                  <a:lnTo>
                    <a:pt x="3796" y="553"/>
                  </a:lnTo>
                  <a:lnTo>
                    <a:pt x="3813" y="556"/>
                  </a:lnTo>
                  <a:lnTo>
                    <a:pt x="3827" y="561"/>
                  </a:lnTo>
                  <a:lnTo>
                    <a:pt x="3841" y="565"/>
                  </a:lnTo>
                  <a:lnTo>
                    <a:pt x="3854" y="570"/>
                  </a:lnTo>
                  <a:lnTo>
                    <a:pt x="3865" y="575"/>
                  </a:lnTo>
                  <a:lnTo>
                    <a:pt x="3876" y="582"/>
                  </a:lnTo>
                  <a:lnTo>
                    <a:pt x="3886" y="588"/>
                  </a:lnTo>
                  <a:lnTo>
                    <a:pt x="3896" y="596"/>
                  </a:lnTo>
                  <a:lnTo>
                    <a:pt x="3903" y="603"/>
                  </a:lnTo>
                  <a:lnTo>
                    <a:pt x="3910" y="612"/>
                  </a:lnTo>
                  <a:lnTo>
                    <a:pt x="3915" y="621"/>
                  </a:lnTo>
                  <a:lnTo>
                    <a:pt x="3921" y="631"/>
                  </a:lnTo>
                  <a:lnTo>
                    <a:pt x="3925" y="641"/>
                  </a:lnTo>
                  <a:lnTo>
                    <a:pt x="3927" y="651"/>
                  </a:lnTo>
                  <a:lnTo>
                    <a:pt x="3930" y="663"/>
                  </a:lnTo>
                  <a:lnTo>
                    <a:pt x="3931" y="676"/>
                  </a:lnTo>
                  <a:lnTo>
                    <a:pt x="3934" y="764"/>
                  </a:lnTo>
                  <a:lnTo>
                    <a:pt x="3934" y="827"/>
                  </a:lnTo>
                  <a:lnTo>
                    <a:pt x="3935" y="828"/>
                  </a:lnTo>
                  <a:lnTo>
                    <a:pt x="3937" y="828"/>
                  </a:lnTo>
                  <a:lnTo>
                    <a:pt x="3945" y="825"/>
                  </a:lnTo>
                  <a:lnTo>
                    <a:pt x="3957" y="819"/>
                  </a:lnTo>
                  <a:lnTo>
                    <a:pt x="3974" y="808"/>
                  </a:lnTo>
                  <a:lnTo>
                    <a:pt x="4024" y="776"/>
                  </a:lnTo>
                  <a:lnTo>
                    <a:pt x="4093" y="729"/>
                  </a:lnTo>
                  <a:lnTo>
                    <a:pt x="4113" y="716"/>
                  </a:lnTo>
                  <a:lnTo>
                    <a:pt x="4134" y="704"/>
                  </a:lnTo>
                  <a:lnTo>
                    <a:pt x="4155" y="693"/>
                  </a:lnTo>
                  <a:lnTo>
                    <a:pt x="4176" y="683"/>
                  </a:lnTo>
                  <a:lnTo>
                    <a:pt x="4199" y="674"/>
                  </a:lnTo>
                  <a:lnTo>
                    <a:pt x="4221" y="666"/>
                  </a:lnTo>
                  <a:lnTo>
                    <a:pt x="4245" y="659"/>
                  </a:lnTo>
                  <a:lnTo>
                    <a:pt x="4268" y="654"/>
                  </a:lnTo>
                  <a:lnTo>
                    <a:pt x="4293" y="649"/>
                  </a:lnTo>
                  <a:lnTo>
                    <a:pt x="4317" y="646"/>
                  </a:lnTo>
                  <a:lnTo>
                    <a:pt x="4343" y="644"/>
                  </a:lnTo>
                  <a:lnTo>
                    <a:pt x="4369" y="643"/>
                  </a:lnTo>
                  <a:lnTo>
                    <a:pt x="4395" y="643"/>
                  </a:lnTo>
                  <a:lnTo>
                    <a:pt x="4422" y="643"/>
                  </a:lnTo>
                  <a:lnTo>
                    <a:pt x="4450" y="645"/>
                  </a:lnTo>
                  <a:lnTo>
                    <a:pt x="4478" y="648"/>
                  </a:lnTo>
                  <a:lnTo>
                    <a:pt x="4436" y="671"/>
                  </a:lnTo>
                  <a:lnTo>
                    <a:pt x="4396" y="695"/>
                  </a:lnTo>
                  <a:lnTo>
                    <a:pt x="4358" y="720"/>
                  </a:lnTo>
                  <a:lnTo>
                    <a:pt x="4321" y="747"/>
                  </a:lnTo>
                  <a:lnTo>
                    <a:pt x="4304" y="760"/>
                  </a:lnTo>
                  <a:lnTo>
                    <a:pt x="4290" y="773"/>
                  </a:lnTo>
                  <a:lnTo>
                    <a:pt x="4278" y="785"/>
                  </a:lnTo>
                  <a:lnTo>
                    <a:pt x="4268" y="797"/>
                  </a:lnTo>
                  <a:lnTo>
                    <a:pt x="4263" y="808"/>
                  </a:lnTo>
                  <a:lnTo>
                    <a:pt x="4258" y="819"/>
                  </a:lnTo>
                  <a:lnTo>
                    <a:pt x="4257" y="828"/>
                  </a:lnTo>
                  <a:lnTo>
                    <a:pt x="4257" y="834"/>
                  </a:lnTo>
                  <a:lnTo>
                    <a:pt x="4258" y="838"/>
                  </a:lnTo>
                  <a:lnTo>
                    <a:pt x="4275" y="821"/>
                  </a:lnTo>
                  <a:lnTo>
                    <a:pt x="4292" y="804"/>
                  </a:lnTo>
                  <a:lnTo>
                    <a:pt x="4309" y="790"/>
                  </a:lnTo>
                  <a:lnTo>
                    <a:pt x="4326" y="776"/>
                  </a:lnTo>
                  <a:lnTo>
                    <a:pt x="4345" y="763"/>
                  </a:lnTo>
                  <a:lnTo>
                    <a:pt x="4362" y="751"/>
                  </a:lnTo>
                  <a:lnTo>
                    <a:pt x="4381" y="740"/>
                  </a:lnTo>
                  <a:lnTo>
                    <a:pt x="4399" y="730"/>
                  </a:lnTo>
                  <a:lnTo>
                    <a:pt x="4418" y="722"/>
                  </a:lnTo>
                  <a:lnTo>
                    <a:pt x="4438" y="715"/>
                  </a:lnTo>
                  <a:lnTo>
                    <a:pt x="4457" y="708"/>
                  </a:lnTo>
                  <a:lnTo>
                    <a:pt x="4477" y="703"/>
                  </a:lnTo>
                  <a:lnTo>
                    <a:pt x="4498" y="698"/>
                  </a:lnTo>
                  <a:lnTo>
                    <a:pt x="4518" y="695"/>
                  </a:lnTo>
                  <a:lnTo>
                    <a:pt x="4539" y="694"/>
                  </a:lnTo>
                  <a:lnTo>
                    <a:pt x="4561" y="693"/>
                  </a:lnTo>
                  <a:lnTo>
                    <a:pt x="4600" y="692"/>
                  </a:lnTo>
                  <a:lnTo>
                    <a:pt x="4635" y="693"/>
                  </a:lnTo>
                  <a:lnTo>
                    <a:pt x="4665" y="694"/>
                  </a:lnTo>
                  <a:lnTo>
                    <a:pt x="4689" y="697"/>
                  </a:lnTo>
                  <a:lnTo>
                    <a:pt x="4708" y="701"/>
                  </a:lnTo>
                  <a:lnTo>
                    <a:pt x="4715" y="703"/>
                  </a:lnTo>
                  <a:lnTo>
                    <a:pt x="4722" y="705"/>
                  </a:lnTo>
                  <a:lnTo>
                    <a:pt x="4726" y="708"/>
                  </a:lnTo>
                  <a:lnTo>
                    <a:pt x="4729" y="710"/>
                  </a:lnTo>
                  <a:lnTo>
                    <a:pt x="4731" y="714"/>
                  </a:lnTo>
                  <a:lnTo>
                    <a:pt x="4732" y="718"/>
                  </a:lnTo>
                  <a:lnTo>
                    <a:pt x="4730" y="720"/>
                  </a:lnTo>
                  <a:lnTo>
                    <a:pt x="4727" y="724"/>
                  </a:lnTo>
                  <a:lnTo>
                    <a:pt x="4720" y="727"/>
                  </a:lnTo>
                  <a:lnTo>
                    <a:pt x="4712" y="730"/>
                  </a:lnTo>
                  <a:lnTo>
                    <a:pt x="4687" y="737"/>
                  </a:lnTo>
                  <a:lnTo>
                    <a:pt x="4652" y="745"/>
                  </a:lnTo>
                  <a:lnTo>
                    <a:pt x="4632" y="750"/>
                  </a:lnTo>
                  <a:lnTo>
                    <a:pt x="4614" y="755"/>
                  </a:lnTo>
                  <a:lnTo>
                    <a:pt x="4598" y="762"/>
                  </a:lnTo>
                  <a:lnTo>
                    <a:pt x="4584" y="771"/>
                  </a:lnTo>
                  <a:lnTo>
                    <a:pt x="4571" y="779"/>
                  </a:lnTo>
                  <a:lnTo>
                    <a:pt x="4560" y="789"/>
                  </a:lnTo>
                  <a:lnTo>
                    <a:pt x="4550" y="800"/>
                  </a:lnTo>
                  <a:lnTo>
                    <a:pt x="4542" y="812"/>
                  </a:lnTo>
                  <a:lnTo>
                    <a:pt x="4552" y="807"/>
                  </a:lnTo>
                  <a:lnTo>
                    <a:pt x="4563" y="801"/>
                  </a:lnTo>
                  <a:lnTo>
                    <a:pt x="4574" y="796"/>
                  </a:lnTo>
                  <a:lnTo>
                    <a:pt x="4586" y="791"/>
                  </a:lnTo>
                  <a:lnTo>
                    <a:pt x="4598" y="788"/>
                  </a:lnTo>
                  <a:lnTo>
                    <a:pt x="4611" y="785"/>
                  </a:lnTo>
                  <a:lnTo>
                    <a:pt x="4639" y="780"/>
                  </a:lnTo>
                  <a:lnTo>
                    <a:pt x="4668" y="778"/>
                  </a:lnTo>
                  <a:lnTo>
                    <a:pt x="4700" y="778"/>
                  </a:lnTo>
                  <a:lnTo>
                    <a:pt x="4732" y="780"/>
                  </a:lnTo>
                  <a:lnTo>
                    <a:pt x="4769" y="785"/>
                  </a:lnTo>
                  <a:lnTo>
                    <a:pt x="4803" y="791"/>
                  </a:lnTo>
                  <a:lnTo>
                    <a:pt x="4835" y="799"/>
                  </a:lnTo>
                  <a:lnTo>
                    <a:pt x="4866" y="808"/>
                  </a:lnTo>
                  <a:lnTo>
                    <a:pt x="4893" y="818"/>
                  </a:lnTo>
                  <a:lnTo>
                    <a:pt x="4917" y="828"/>
                  </a:lnTo>
                  <a:lnTo>
                    <a:pt x="4940" y="840"/>
                  </a:lnTo>
                  <a:lnTo>
                    <a:pt x="4959" y="852"/>
                  </a:lnTo>
                  <a:lnTo>
                    <a:pt x="4976" y="867"/>
                  </a:lnTo>
                  <a:lnTo>
                    <a:pt x="4929" y="861"/>
                  </a:lnTo>
                  <a:lnTo>
                    <a:pt x="4888" y="857"/>
                  </a:lnTo>
                  <a:lnTo>
                    <a:pt x="4852" y="856"/>
                  </a:lnTo>
                  <a:lnTo>
                    <a:pt x="4822" y="856"/>
                  </a:lnTo>
                  <a:lnTo>
                    <a:pt x="4809" y="857"/>
                  </a:lnTo>
                  <a:lnTo>
                    <a:pt x="4798" y="859"/>
                  </a:lnTo>
                  <a:lnTo>
                    <a:pt x="4788" y="861"/>
                  </a:lnTo>
                  <a:lnTo>
                    <a:pt x="4779" y="864"/>
                  </a:lnTo>
                  <a:lnTo>
                    <a:pt x="4773" y="868"/>
                  </a:lnTo>
                  <a:lnTo>
                    <a:pt x="4767" y="872"/>
                  </a:lnTo>
                  <a:lnTo>
                    <a:pt x="4763" y="876"/>
                  </a:lnTo>
                  <a:lnTo>
                    <a:pt x="4761" y="882"/>
                  </a:lnTo>
                  <a:lnTo>
                    <a:pt x="4760" y="882"/>
                  </a:lnTo>
                  <a:lnTo>
                    <a:pt x="4764" y="883"/>
                  </a:lnTo>
                  <a:lnTo>
                    <a:pt x="4785" y="889"/>
                  </a:lnTo>
                  <a:lnTo>
                    <a:pt x="4879" y="909"/>
                  </a:lnTo>
                  <a:lnTo>
                    <a:pt x="4895" y="913"/>
                  </a:lnTo>
                  <a:lnTo>
                    <a:pt x="4911" y="918"/>
                  </a:lnTo>
                  <a:lnTo>
                    <a:pt x="4927" y="925"/>
                  </a:lnTo>
                  <a:lnTo>
                    <a:pt x="4942" y="931"/>
                  </a:lnTo>
                  <a:lnTo>
                    <a:pt x="4957" y="939"/>
                  </a:lnTo>
                  <a:lnTo>
                    <a:pt x="4973" y="949"/>
                  </a:lnTo>
                  <a:lnTo>
                    <a:pt x="4988" y="958"/>
                  </a:lnTo>
                  <a:lnTo>
                    <a:pt x="5002" y="969"/>
                  </a:lnTo>
                  <a:lnTo>
                    <a:pt x="5018" y="982"/>
                  </a:lnTo>
                  <a:lnTo>
                    <a:pt x="5032" y="996"/>
                  </a:lnTo>
                  <a:lnTo>
                    <a:pt x="5046" y="1010"/>
                  </a:lnTo>
                  <a:lnTo>
                    <a:pt x="5060" y="1025"/>
                  </a:lnTo>
                  <a:lnTo>
                    <a:pt x="5073" y="1041"/>
                  </a:lnTo>
                  <a:lnTo>
                    <a:pt x="5087" y="1059"/>
                  </a:lnTo>
                  <a:lnTo>
                    <a:pt x="5101" y="1077"/>
                  </a:lnTo>
                  <a:lnTo>
                    <a:pt x="5114" y="1097"/>
                  </a:lnTo>
                  <a:lnTo>
                    <a:pt x="5008" y="1065"/>
                  </a:lnTo>
                  <a:lnTo>
                    <a:pt x="4953" y="1049"/>
                  </a:lnTo>
                  <a:lnTo>
                    <a:pt x="4897" y="1031"/>
                  </a:lnTo>
                  <a:lnTo>
                    <a:pt x="4871" y="1023"/>
                  </a:lnTo>
                  <a:lnTo>
                    <a:pt x="4846" y="1016"/>
                  </a:lnTo>
                  <a:lnTo>
                    <a:pt x="4824" y="1012"/>
                  </a:lnTo>
                  <a:lnTo>
                    <a:pt x="4805" y="1009"/>
                  </a:lnTo>
                  <a:lnTo>
                    <a:pt x="4787" y="1008"/>
                  </a:lnTo>
                  <a:lnTo>
                    <a:pt x="4771" y="1009"/>
                  </a:lnTo>
                  <a:lnTo>
                    <a:pt x="4758" y="1012"/>
                  </a:lnTo>
                  <a:lnTo>
                    <a:pt x="4747" y="1016"/>
                  </a:lnTo>
                  <a:lnTo>
                    <a:pt x="4746" y="1022"/>
                  </a:lnTo>
                  <a:lnTo>
                    <a:pt x="4746" y="1028"/>
                  </a:lnTo>
                  <a:lnTo>
                    <a:pt x="4747" y="1034"/>
                  </a:lnTo>
                  <a:lnTo>
                    <a:pt x="4751" y="1041"/>
                  </a:lnTo>
                  <a:lnTo>
                    <a:pt x="4756" y="1048"/>
                  </a:lnTo>
                  <a:lnTo>
                    <a:pt x="4765" y="1056"/>
                  </a:lnTo>
                  <a:lnTo>
                    <a:pt x="4775" y="1064"/>
                  </a:lnTo>
                  <a:lnTo>
                    <a:pt x="4787" y="1073"/>
                  </a:lnTo>
                  <a:lnTo>
                    <a:pt x="4881" y="1136"/>
                  </a:lnTo>
                  <a:lnTo>
                    <a:pt x="4874" y="1141"/>
                  </a:lnTo>
                  <a:lnTo>
                    <a:pt x="4867" y="1144"/>
                  </a:lnTo>
                  <a:lnTo>
                    <a:pt x="4859" y="1146"/>
                  </a:lnTo>
                  <a:lnTo>
                    <a:pt x="4850" y="1149"/>
                  </a:lnTo>
                  <a:lnTo>
                    <a:pt x="4841" y="1150"/>
                  </a:lnTo>
                  <a:lnTo>
                    <a:pt x="4831" y="1151"/>
                  </a:lnTo>
                  <a:lnTo>
                    <a:pt x="4808" y="1151"/>
                  </a:lnTo>
                  <a:lnTo>
                    <a:pt x="4783" y="1149"/>
                  </a:lnTo>
                  <a:lnTo>
                    <a:pt x="4754" y="1144"/>
                  </a:lnTo>
                  <a:lnTo>
                    <a:pt x="4724" y="1136"/>
                  </a:lnTo>
                  <a:lnTo>
                    <a:pt x="4690" y="1128"/>
                  </a:lnTo>
                  <a:lnTo>
                    <a:pt x="4655" y="1117"/>
                  </a:lnTo>
                  <a:lnTo>
                    <a:pt x="4620" y="1104"/>
                  </a:lnTo>
                  <a:lnTo>
                    <a:pt x="4585" y="1090"/>
                  </a:lnTo>
                  <a:lnTo>
                    <a:pt x="4549" y="1074"/>
                  </a:lnTo>
                  <a:lnTo>
                    <a:pt x="4514" y="1058"/>
                  </a:lnTo>
                  <a:lnTo>
                    <a:pt x="4479" y="1040"/>
                  </a:lnTo>
                  <a:lnTo>
                    <a:pt x="4443" y="1022"/>
                  </a:lnTo>
                  <a:lnTo>
                    <a:pt x="4408" y="1002"/>
                  </a:lnTo>
                  <a:lnTo>
                    <a:pt x="4409" y="1010"/>
                  </a:lnTo>
                  <a:lnTo>
                    <a:pt x="4411" y="1019"/>
                  </a:lnTo>
                  <a:lnTo>
                    <a:pt x="4416" y="1026"/>
                  </a:lnTo>
                  <a:lnTo>
                    <a:pt x="4421" y="1034"/>
                  </a:lnTo>
                  <a:lnTo>
                    <a:pt x="4429" y="1041"/>
                  </a:lnTo>
                  <a:lnTo>
                    <a:pt x="4439" y="1050"/>
                  </a:lnTo>
                  <a:lnTo>
                    <a:pt x="4450" y="1058"/>
                  </a:lnTo>
                  <a:lnTo>
                    <a:pt x="4463" y="1065"/>
                  </a:lnTo>
                  <a:lnTo>
                    <a:pt x="4490" y="1081"/>
                  </a:lnTo>
                  <a:lnTo>
                    <a:pt x="4517" y="1098"/>
                  </a:lnTo>
                  <a:lnTo>
                    <a:pt x="4545" y="1117"/>
                  </a:lnTo>
                  <a:lnTo>
                    <a:pt x="4572" y="1136"/>
                  </a:lnTo>
                  <a:lnTo>
                    <a:pt x="4545" y="1141"/>
                  </a:lnTo>
                  <a:lnTo>
                    <a:pt x="4518" y="1143"/>
                  </a:lnTo>
                  <a:lnTo>
                    <a:pt x="4491" y="1142"/>
                  </a:lnTo>
                  <a:lnTo>
                    <a:pt x="4463" y="1140"/>
                  </a:lnTo>
                  <a:lnTo>
                    <a:pt x="4434" y="1134"/>
                  </a:lnTo>
                  <a:lnTo>
                    <a:pt x="4406" y="1127"/>
                  </a:lnTo>
                  <a:lnTo>
                    <a:pt x="4377" y="1117"/>
                  </a:lnTo>
                  <a:lnTo>
                    <a:pt x="4348" y="1105"/>
                  </a:lnTo>
                  <a:lnTo>
                    <a:pt x="4320" y="1092"/>
                  </a:lnTo>
                  <a:lnTo>
                    <a:pt x="4293" y="1079"/>
                  </a:lnTo>
                  <a:lnTo>
                    <a:pt x="4270" y="1064"/>
                  </a:lnTo>
                  <a:lnTo>
                    <a:pt x="4249" y="1049"/>
                  </a:lnTo>
                  <a:lnTo>
                    <a:pt x="4230" y="1035"/>
                  </a:lnTo>
                  <a:lnTo>
                    <a:pt x="4215" y="1020"/>
                  </a:lnTo>
                  <a:lnTo>
                    <a:pt x="4201" y="1003"/>
                  </a:lnTo>
                  <a:lnTo>
                    <a:pt x="4190" y="987"/>
                  </a:lnTo>
                  <a:lnTo>
                    <a:pt x="4186" y="991"/>
                  </a:lnTo>
                  <a:lnTo>
                    <a:pt x="4185" y="997"/>
                  </a:lnTo>
                  <a:lnTo>
                    <a:pt x="4185" y="1003"/>
                  </a:lnTo>
                  <a:lnTo>
                    <a:pt x="4186" y="1012"/>
                  </a:lnTo>
                  <a:lnTo>
                    <a:pt x="4191" y="1034"/>
                  </a:lnTo>
                  <a:lnTo>
                    <a:pt x="4199" y="1063"/>
                  </a:lnTo>
                  <a:lnTo>
                    <a:pt x="4205" y="1080"/>
                  </a:lnTo>
                  <a:lnTo>
                    <a:pt x="4214" y="1095"/>
                  </a:lnTo>
                  <a:lnTo>
                    <a:pt x="4223" y="1110"/>
                  </a:lnTo>
                  <a:lnTo>
                    <a:pt x="4238" y="1124"/>
                  </a:lnTo>
                  <a:lnTo>
                    <a:pt x="4253" y="1139"/>
                  </a:lnTo>
                  <a:lnTo>
                    <a:pt x="4270" y="1152"/>
                  </a:lnTo>
                  <a:lnTo>
                    <a:pt x="4291" y="1164"/>
                  </a:lnTo>
                  <a:lnTo>
                    <a:pt x="4313" y="1176"/>
                  </a:lnTo>
                  <a:lnTo>
                    <a:pt x="4300" y="1177"/>
                  </a:lnTo>
                  <a:lnTo>
                    <a:pt x="4286" y="1177"/>
                  </a:lnTo>
                  <a:lnTo>
                    <a:pt x="4270" y="1176"/>
                  </a:lnTo>
                  <a:lnTo>
                    <a:pt x="4254" y="1173"/>
                  </a:lnTo>
                  <a:lnTo>
                    <a:pt x="4238" y="1169"/>
                  </a:lnTo>
                  <a:lnTo>
                    <a:pt x="4219" y="1165"/>
                  </a:lnTo>
                  <a:lnTo>
                    <a:pt x="4201" y="1158"/>
                  </a:lnTo>
                  <a:lnTo>
                    <a:pt x="4180" y="1152"/>
                  </a:lnTo>
                  <a:lnTo>
                    <a:pt x="4159" y="1144"/>
                  </a:lnTo>
                  <a:lnTo>
                    <a:pt x="4137" y="1134"/>
                  </a:lnTo>
                  <a:lnTo>
                    <a:pt x="4090" y="1112"/>
                  </a:lnTo>
                  <a:lnTo>
                    <a:pt x="4040" y="1086"/>
                  </a:lnTo>
                  <a:lnTo>
                    <a:pt x="3985" y="1056"/>
                  </a:lnTo>
                  <a:lnTo>
                    <a:pt x="3997" y="1094"/>
                  </a:lnTo>
                  <a:lnTo>
                    <a:pt x="4006" y="1132"/>
                  </a:lnTo>
                  <a:lnTo>
                    <a:pt x="4013" y="1169"/>
                  </a:lnTo>
                  <a:lnTo>
                    <a:pt x="4017" y="1206"/>
                  </a:lnTo>
                  <a:lnTo>
                    <a:pt x="4019" y="1242"/>
                  </a:lnTo>
                  <a:lnTo>
                    <a:pt x="4018" y="1278"/>
                  </a:lnTo>
                  <a:lnTo>
                    <a:pt x="4015" y="1313"/>
                  </a:lnTo>
                  <a:lnTo>
                    <a:pt x="4009" y="1348"/>
                  </a:lnTo>
                  <a:lnTo>
                    <a:pt x="4005" y="1366"/>
                  </a:lnTo>
                  <a:lnTo>
                    <a:pt x="4002" y="1381"/>
                  </a:lnTo>
                  <a:lnTo>
                    <a:pt x="3996" y="1395"/>
                  </a:lnTo>
                  <a:lnTo>
                    <a:pt x="3992" y="1407"/>
                  </a:lnTo>
                  <a:lnTo>
                    <a:pt x="3986" y="1418"/>
                  </a:lnTo>
                  <a:lnTo>
                    <a:pt x="3980" y="1427"/>
                  </a:lnTo>
                  <a:lnTo>
                    <a:pt x="3973" y="1435"/>
                  </a:lnTo>
                  <a:lnTo>
                    <a:pt x="3966" y="1440"/>
                  </a:lnTo>
                  <a:lnTo>
                    <a:pt x="3958" y="1446"/>
                  </a:lnTo>
                  <a:lnTo>
                    <a:pt x="3950" y="1448"/>
                  </a:lnTo>
                  <a:lnTo>
                    <a:pt x="3942" y="1450"/>
                  </a:lnTo>
                  <a:lnTo>
                    <a:pt x="3933" y="1450"/>
                  </a:lnTo>
                  <a:lnTo>
                    <a:pt x="3923" y="1448"/>
                  </a:lnTo>
                  <a:lnTo>
                    <a:pt x="3913" y="1446"/>
                  </a:lnTo>
                  <a:lnTo>
                    <a:pt x="3902" y="1440"/>
                  </a:lnTo>
                  <a:lnTo>
                    <a:pt x="3891" y="1435"/>
                  </a:lnTo>
                  <a:lnTo>
                    <a:pt x="3828" y="1402"/>
                  </a:lnTo>
                  <a:lnTo>
                    <a:pt x="3764" y="1370"/>
                  </a:lnTo>
                  <a:lnTo>
                    <a:pt x="3698" y="1339"/>
                  </a:lnTo>
                  <a:lnTo>
                    <a:pt x="3631" y="1308"/>
                  </a:lnTo>
                  <a:lnTo>
                    <a:pt x="3563" y="1277"/>
                  </a:lnTo>
                  <a:lnTo>
                    <a:pt x="3494" y="1248"/>
                  </a:lnTo>
                  <a:lnTo>
                    <a:pt x="3423" y="1218"/>
                  </a:lnTo>
                  <a:lnTo>
                    <a:pt x="3351" y="1190"/>
                  </a:lnTo>
                  <a:lnTo>
                    <a:pt x="3278" y="1162"/>
                  </a:lnTo>
                  <a:lnTo>
                    <a:pt x="3203" y="1134"/>
                  </a:lnTo>
                  <a:lnTo>
                    <a:pt x="3128" y="1107"/>
                  </a:lnTo>
                  <a:lnTo>
                    <a:pt x="3050" y="1080"/>
                  </a:lnTo>
                  <a:lnTo>
                    <a:pt x="2972" y="1053"/>
                  </a:lnTo>
                  <a:lnTo>
                    <a:pt x="2892" y="1028"/>
                  </a:lnTo>
                  <a:lnTo>
                    <a:pt x="2811" y="1003"/>
                  </a:lnTo>
                  <a:lnTo>
                    <a:pt x="2729" y="979"/>
                  </a:lnTo>
                  <a:lnTo>
                    <a:pt x="2564" y="929"/>
                  </a:lnTo>
                  <a:lnTo>
                    <a:pt x="2403" y="878"/>
                  </a:lnTo>
                  <a:lnTo>
                    <a:pt x="2242" y="824"/>
                  </a:lnTo>
                  <a:lnTo>
                    <a:pt x="2083" y="768"/>
                  </a:lnTo>
                  <a:lnTo>
                    <a:pt x="1926" y="712"/>
                  </a:lnTo>
                  <a:lnTo>
                    <a:pt x="1771" y="653"/>
                  </a:lnTo>
                  <a:lnTo>
                    <a:pt x="1618" y="591"/>
                  </a:lnTo>
                  <a:lnTo>
                    <a:pt x="1467" y="529"/>
                  </a:lnTo>
                  <a:close/>
                  <a:moveTo>
                    <a:pt x="4" y="514"/>
                  </a:moveTo>
                  <a:lnTo>
                    <a:pt x="4" y="514"/>
                  </a:lnTo>
                  <a:lnTo>
                    <a:pt x="1" y="528"/>
                  </a:lnTo>
                  <a:lnTo>
                    <a:pt x="0" y="541"/>
                  </a:lnTo>
                  <a:lnTo>
                    <a:pt x="1" y="555"/>
                  </a:lnTo>
                  <a:lnTo>
                    <a:pt x="3" y="568"/>
                  </a:lnTo>
                  <a:lnTo>
                    <a:pt x="7" y="583"/>
                  </a:lnTo>
                  <a:lnTo>
                    <a:pt x="13" y="597"/>
                  </a:lnTo>
                  <a:lnTo>
                    <a:pt x="19" y="610"/>
                  </a:lnTo>
                  <a:lnTo>
                    <a:pt x="29" y="624"/>
                  </a:lnTo>
                  <a:lnTo>
                    <a:pt x="40" y="638"/>
                  </a:lnTo>
                  <a:lnTo>
                    <a:pt x="52" y="651"/>
                  </a:lnTo>
                  <a:lnTo>
                    <a:pt x="66" y="666"/>
                  </a:lnTo>
                  <a:lnTo>
                    <a:pt x="81" y="680"/>
                  </a:lnTo>
                  <a:lnTo>
                    <a:pt x="99" y="694"/>
                  </a:lnTo>
                  <a:lnTo>
                    <a:pt x="119" y="708"/>
                  </a:lnTo>
                  <a:lnTo>
                    <a:pt x="139" y="722"/>
                  </a:lnTo>
                  <a:lnTo>
                    <a:pt x="162" y="737"/>
                  </a:lnTo>
                  <a:lnTo>
                    <a:pt x="210" y="764"/>
                  </a:lnTo>
                  <a:lnTo>
                    <a:pt x="260" y="792"/>
                  </a:lnTo>
                  <a:lnTo>
                    <a:pt x="312" y="820"/>
                  </a:lnTo>
                  <a:lnTo>
                    <a:pt x="367" y="848"/>
                  </a:lnTo>
                  <a:lnTo>
                    <a:pt x="423" y="875"/>
                  </a:lnTo>
                  <a:lnTo>
                    <a:pt x="482" y="903"/>
                  </a:lnTo>
                  <a:lnTo>
                    <a:pt x="544" y="930"/>
                  </a:lnTo>
                  <a:lnTo>
                    <a:pt x="607" y="957"/>
                  </a:lnTo>
                  <a:lnTo>
                    <a:pt x="737" y="1012"/>
                  </a:lnTo>
                  <a:lnTo>
                    <a:pt x="867" y="1064"/>
                  </a:lnTo>
                  <a:lnTo>
                    <a:pt x="998" y="1116"/>
                  </a:lnTo>
                  <a:lnTo>
                    <a:pt x="1130" y="1165"/>
                  </a:lnTo>
                  <a:lnTo>
                    <a:pt x="1193" y="1189"/>
                  </a:lnTo>
                  <a:lnTo>
                    <a:pt x="1254" y="1213"/>
                  </a:lnTo>
                  <a:lnTo>
                    <a:pt x="1308" y="1236"/>
                  </a:lnTo>
                  <a:lnTo>
                    <a:pt x="1359" y="1258"/>
                  </a:lnTo>
                  <a:lnTo>
                    <a:pt x="1406" y="1280"/>
                  </a:lnTo>
                  <a:lnTo>
                    <a:pt x="1449" y="1300"/>
                  </a:lnTo>
                  <a:lnTo>
                    <a:pt x="1487" y="1321"/>
                  </a:lnTo>
                  <a:lnTo>
                    <a:pt x="1521" y="1341"/>
                  </a:lnTo>
                  <a:lnTo>
                    <a:pt x="1509" y="1353"/>
                  </a:lnTo>
                  <a:lnTo>
                    <a:pt x="1499" y="1364"/>
                  </a:lnTo>
                  <a:lnTo>
                    <a:pt x="1492" y="1374"/>
                  </a:lnTo>
                  <a:lnTo>
                    <a:pt x="1487" y="1381"/>
                  </a:lnTo>
                  <a:lnTo>
                    <a:pt x="1485" y="1387"/>
                  </a:lnTo>
                  <a:lnTo>
                    <a:pt x="1484" y="1391"/>
                  </a:lnTo>
                  <a:lnTo>
                    <a:pt x="1485" y="1393"/>
                  </a:lnTo>
                  <a:lnTo>
                    <a:pt x="1487" y="1394"/>
                  </a:lnTo>
                  <a:lnTo>
                    <a:pt x="1492" y="1395"/>
                  </a:lnTo>
                  <a:lnTo>
                    <a:pt x="1480" y="1400"/>
                  </a:lnTo>
                  <a:lnTo>
                    <a:pt x="1468" y="1403"/>
                  </a:lnTo>
                  <a:lnTo>
                    <a:pt x="1457" y="1406"/>
                  </a:lnTo>
                  <a:lnTo>
                    <a:pt x="1447" y="1407"/>
                  </a:lnTo>
                  <a:lnTo>
                    <a:pt x="1437" y="1407"/>
                  </a:lnTo>
                  <a:lnTo>
                    <a:pt x="1428" y="1405"/>
                  </a:lnTo>
                  <a:lnTo>
                    <a:pt x="1420" y="1403"/>
                  </a:lnTo>
                  <a:lnTo>
                    <a:pt x="1412" y="1399"/>
                  </a:lnTo>
                  <a:lnTo>
                    <a:pt x="1399" y="1390"/>
                  </a:lnTo>
                  <a:lnTo>
                    <a:pt x="1388" y="1384"/>
                  </a:lnTo>
                  <a:lnTo>
                    <a:pt x="1379" y="1381"/>
                  </a:lnTo>
                  <a:lnTo>
                    <a:pt x="1373" y="1380"/>
                  </a:lnTo>
                  <a:lnTo>
                    <a:pt x="1413" y="1406"/>
                  </a:lnTo>
                  <a:lnTo>
                    <a:pt x="1442" y="1426"/>
                  </a:lnTo>
                  <a:lnTo>
                    <a:pt x="1453" y="1435"/>
                  </a:lnTo>
                  <a:lnTo>
                    <a:pt x="1461" y="1441"/>
                  </a:lnTo>
                  <a:lnTo>
                    <a:pt x="1465" y="1446"/>
                  </a:lnTo>
                  <a:lnTo>
                    <a:pt x="1467" y="1450"/>
                  </a:lnTo>
                  <a:lnTo>
                    <a:pt x="1468" y="1470"/>
                  </a:lnTo>
                  <a:lnTo>
                    <a:pt x="1468" y="1489"/>
                  </a:lnTo>
                  <a:lnTo>
                    <a:pt x="1465" y="1508"/>
                  </a:lnTo>
                  <a:lnTo>
                    <a:pt x="1463" y="1526"/>
                  </a:lnTo>
                  <a:lnTo>
                    <a:pt x="1459" y="1543"/>
                  </a:lnTo>
                  <a:lnTo>
                    <a:pt x="1453" y="1560"/>
                  </a:lnTo>
                  <a:lnTo>
                    <a:pt x="1447" y="1576"/>
                  </a:lnTo>
                  <a:lnTo>
                    <a:pt x="1439" y="1591"/>
                  </a:lnTo>
                  <a:lnTo>
                    <a:pt x="1430" y="1606"/>
                  </a:lnTo>
                  <a:lnTo>
                    <a:pt x="1421" y="1620"/>
                  </a:lnTo>
                  <a:lnTo>
                    <a:pt x="1410" y="1634"/>
                  </a:lnTo>
                  <a:lnTo>
                    <a:pt x="1398" y="1646"/>
                  </a:lnTo>
                  <a:lnTo>
                    <a:pt x="1383" y="1658"/>
                  </a:lnTo>
                  <a:lnTo>
                    <a:pt x="1368" y="1668"/>
                  </a:lnTo>
                  <a:lnTo>
                    <a:pt x="1353" y="1679"/>
                  </a:lnTo>
                  <a:lnTo>
                    <a:pt x="1335" y="1689"/>
                  </a:lnTo>
                  <a:lnTo>
                    <a:pt x="1318" y="1699"/>
                  </a:lnTo>
                  <a:lnTo>
                    <a:pt x="1302" y="1709"/>
                  </a:lnTo>
                  <a:lnTo>
                    <a:pt x="1287" y="1719"/>
                  </a:lnTo>
                  <a:lnTo>
                    <a:pt x="1273" y="1729"/>
                  </a:lnTo>
                  <a:lnTo>
                    <a:pt x="1260" y="1738"/>
                  </a:lnTo>
                  <a:lnTo>
                    <a:pt x="1249" y="1749"/>
                  </a:lnTo>
                  <a:lnTo>
                    <a:pt x="1238" y="1759"/>
                  </a:lnTo>
                  <a:lnTo>
                    <a:pt x="1229" y="1770"/>
                  </a:lnTo>
                  <a:lnTo>
                    <a:pt x="1221" y="1780"/>
                  </a:lnTo>
                  <a:lnTo>
                    <a:pt x="1213" y="1791"/>
                  </a:lnTo>
                  <a:lnTo>
                    <a:pt x="1208" y="1802"/>
                  </a:lnTo>
                  <a:lnTo>
                    <a:pt x="1202" y="1813"/>
                  </a:lnTo>
                  <a:lnTo>
                    <a:pt x="1199" y="1824"/>
                  </a:lnTo>
                  <a:lnTo>
                    <a:pt x="1196" y="1835"/>
                  </a:lnTo>
                  <a:lnTo>
                    <a:pt x="1195" y="1845"/>
                  </a:lnTo>
                  <a:lnTo>
                    <a:pt x="1193" y="1857"/>
                  </a:lnTo>
                  <a:lnTo>
                    <a:pt x="1195" y="1872"/>
                  </a:lnTo>
                  <a:lnTo>
                    <a:pt x="1197" y="1886"/>
                  </a:lnTo>
                  <a:lnTo>
                    <a:pt x="1201" y="1898"/>
                  </a:lnTo>
                  <a:lnTo>
                    <a:pt x="1208" y="1910"/>
                  </a:lnTo>
                  <a:lnTo>
                    <a:pt x="1215" y="1920"/>
                  </a:lnTo>
                  <a:lnTo>
                    <a:pt x="1224" y="1930"/>
                  </a:lnTo>
                  <a:lnTo>
                    <a:pt x="1236" y="1937"/>
                  </a:lnTo>
                  <a:lnTo>
                    <a:pt x="1248" y="1944"/>
                  </a:lnTo>
                  <a:lnTo>
                    <a:pt x="1262" y="1951"/>
                  </a:lnTo>
                  <a:lnTo>
                    <a:pt x="1275" y="1961"/>
                  </a:lnTo>
                  <a:lnTo>
                    <a:pt x="1290" y="1972"/>
                  </a:lnTo>
                  <a:lnTo>
                    <a:pt x="1303" y="1986"/>
                  </a:lnTo>
                  <a:lnTo>
                    <a:pt x="1317" y="2002"/>
                  </a:lnTo>
                  <a:lnTo>
                    <a:pt x="1330" y="2019"/>
                  </a:lnTo>
                  <a:lnTo>
                    <a:pt x="1344" y="2039"/>
                  </a:lnTo>
                  <a:lnTo>
                    <a:pt x="1357" y="2061"/>
                  </a:lnTo>
                  <a:lnTo>
                    <a:pt x="1366" y="2078"/>
                  </a:lnTo>
                  <a:lnTo>
                    <a:pt x="1370" y="2095"/>
                  </a:lnTo>
                  <a:lnTo>
                    <a:pt x="1373" y="2101"/>
                  </a:lnTo>
                  <a:lnTo>
                    <a:pt x="1373" y="2109"/>
                  </a:lnTo>
                  <a:lnTo>
                    <a:pt x="1373" y="2115"/>
                  </a:lnTo>
                  <a:lnTo>
                    <a:pt x="1371" y="2121"/>
                  </a:lnTo>
                  <a:lnTo>
                    <a:pt x="1369" y="2127"/>
                  </a:lnTo>
                  <a:lnTo>
                    <a:pt x="1366" y="2133"/>
                  </a:lnTo>
                  <a:lnTo>
                    <a:pt x="1363" y="2137"/>
                  </a:lnTo>
                  <a:lnTo>
                    <a:pt x="1358" y="2141"/>
                  </a:lnTo>
                  <a:lnTo>
                    <a:pt x="1353" y="2146"/>
                  </a:lnTo>
                  <a:lnTo>
                    <a:pt x="1346" y="2149"/>
                  </a:lnTo>
                  <a:lnTo>
                    <a:pt x="1340" y="2152"/>
                  </a:lnTo>
                  <a:lnTo>
                    <a:pt x="1331" y="2156"/>
                  </a:lnTo>
                  <a:lnTo>
                    <a:pt x="1323" y="2158"/>
                  </a:lnTo>
                  <a:lnTo>
                    <a:pt x="1318" y="2162"/>
                  </a:lnTo>
                  <a:lnTo>
                    <a:pt x="1312" y="2167"/>
                  </a:lnTo>
                  <a:lnTo>
                    <a:pt x="1308" y="2171"/>
                  </a:lnTo>
                  <a:lnTo>
                    <a:pt x="1306" y="2176"/>
                  </a:lnTo>
                  <a:lnTo>
                    <a:pt x="1305" y="2183"/>
                  </a:lnTo>
                  <a:lnTo>
                    <a:pt x="1305" y="2190"/>
                  </a:lnTo>
                  <a:lnTo>
                    <a:pt x="1305" y="2196"/>
                  </a:lnTo>
                  <a:lnTo>
                    <a:pt x="1307" y="2204"/>
                  </a:lnTo>
                  <a:lnTo>
                    <a:pt x="1311" y="2212"/>
                  </a:lnTo>
                  <a:lnTo>
                    <a:pt x="1316" y="2221"/>
                  </a:lnTo>
                  <a:lnTo>
                    <a:pt x="1321" y="2231"/>
                  </a:lnTo>
                  <a:lnTo>
                    <a:pt x="1338" y="2253"/>
                  </a:lnTo>
                  <a:lnTo>
                    <a:pt x="1357" y="2276"/>
                  </a:lnTo>
                  <a:lnTo>
                    <a:pt x="1338" y="2327"/>
                  </a:lnTo>
                  <a:lnTo>
                    <a:pt x="1321" y="2371"/>
                  </a:lnTo>
                  <a:lnTo>
                    <a:pt x="1320" y="2375"/>
                  </a:lnTo>
                  <a:lnTo>
                    <a:pt x="1319" y="2381"/>
                  </a:lnTo>
                  <a:lnTo>
                    <a:pt x="1319" y="2393"/>
                  </a:lnTo>
                  <a:lnTo>
                    <a:pt x="1322" y="2405"/>
                  </a:lnTo>
                  <a:lnTo>
                    <a:pt x="1327" y="2418"/>
                  </a:lnTo>
                  <a:lnTo>
                    <a:pt x="1334" y="2432"/>
                  </a:lnTo>
                  <a:lnTo>
                    <a:pt x="1344" y="2447"/>
                  </a:lnTo>
                  <a:lnTo>
                    <a:pt x="1357" y="2463"/>
                  </a:lnTo>
                  <a:lnTo>
                    <a:pt x="1373" y="2480"/>
                  </a:lnTo>
                  <a:lnTo>
                    <a:pt x="1390" y="2494"/>
                  </a:lnTo>
                  <a:lnTo>
                    <a:pt x="1402" y="2507"/>
                  </a:lnTo>
                  <a:lnTo>
                    <a:pt x="1410" y="2516"/>
                  </a:lnTo>
                  <a:lnTo>
                    <a:pt x="1412" y="2521"/>
                  </a:lnTo>
                  <a:lnTo>
                    <a:pt x="1413" y="2523"/>
                  </a:lnTo>
                  <a:lnTo>
                    <a:pt x="1413" y="2529"/>
                  </a:lnTo>
                  <a:lnTo>
                    <a:pt x="1411" y="2540"/>
                  </a:lnTo>
                  <a:lnTo>
                    <a:pt x="1400" y="2583"/>
                  </a:lnTo>
                  <a:lnTo>
                    <a:pt x="1382" y="2648"/>
                  </a:lnTo>
                  <a:lnTo>
                    <a:pt x="1357" y="2738"/>
                  </a:lnTo>
                  <a:lnTo>
                    <a:pt x="1353" y="2759"/>
                  </a:lnTo>
                  <a:lnTo>
                    <a:pt x="1351" y="2777"/>
                  </a:lnTo>
                  <a:lnTo>
                    <a:pt x="1352" y="2795"/>
                  </a:lnTo>
                  <a:lnTo>
                    <a:pt x="1354" y="2812"/>
                  </a:lnTo>
                  <a:lnTo>
                    <a:pt x="1358" y="2829"/>
                  </a:lnTo>
                  <a:lnTo>
                    <a:pt x="1365" y="2843"/>
                  </a:lnTo>
                  <a:lnTo>
                    <a:pt x="1374" y="2857"/>
                  </a:lnTo>
                  <a:lnTo>
                    <a:pt x="1385" y="2870"/>
                  </a:lnTo>
                  <a:lnTo>
                    <a:pt x="1398" y="2882"/>
                  </a:lnTo>
                  <a:lnTo>
                    <a:pt x="1413" y="2893"/>
                  </a:lnTo>
                  <a:lnTo>
                    <a:pt x="1432" y="2903"/>
                  </a:lnTo>
                  <a:lnTo>
                    <a:pt x="1451" y="2913"/>
                  </a:lnTo>
                  <a:lnTo>
                    <a:pt x="1473" y="2920"/>
                  </a:lnTo>
                  <a:lnTo>
                    <a:pt x="1497" y="2927"/>
                  </a:lnTo>
                  <a:lnTo>
                    <a:pt x="1524" y="2933"/>
                  </a:lnTo>
                  <a:lnTo>
                    <a:pt x="1553" y="2938"/>
                  </a:lnTo>
                  <a:lnTo>
                    <a:pt x="1611" y="2947"/>
                  </a:lnTo>
                  <a:lnTo>
                    <a:pt x="1664" y="2952"/>
                  </a:lnTo>
                  <a:lnTo>
                    <a:pt x="1716" y="2956"/>
                  </a:lnTo>
                  <a:lnTo>
                    <a:pt x="1763" y="2957"/>
                  </a:lnTo>
                  <a:lnTo>
                    <a:pt x="1805" y="2957"/>
                  </a:lnTo>
                  <a:lnTo>
                    <a:pt x="1846" y="2954"/>
                  </a:lnTo>
                  <a:lnTo>
                    <a:pt x="1864" y="2952"/>
                  </a:lnTo>
                  <a:lnTo>
                    <a:pt x="1882" y="2949"/>
                  </a:lnTo>
                  <a:lnTo>
                    <a:pt x="1898" y="2945"/>
                  </a:lnTo>
                  <a:lnTo>
                    <a:pt x="1914" y="2942"/>
                  </a:lnTo>
                  <a:lnTo>
                    <a:pt x="1914" y="2979"/>
                  </a:lnTo>
                  <a:lnTo>
                    <a:pt x="1915" y="3016"/>
                  </a:lnTo>
                  <a:lnTo>
                    <a:pt x="1918" y="3053"/>
                  </a:lnTo>
                  <a:lnTo>
                    <a:pt x="1921" y="3087"/>
                  </a:lnTo>
                  <a:lnTo>
                    <a:pt x="1924" y="3121"/>
                  </a:lnTo>
                  <a:lnTo>
                    <a:pt x="1927" y="3155"/>
                  </a:lnTo>
                  <a:lnTo>
                    <a:pt x="1933" y="3187"/>
                  </a:lnTo>
                  <a:lnTo>
                    <a:pt x="1937" y="3219"/>
                  </a:lnTo>
                  <a:lnTo>
                    <a:pt x="1941" y="3235"/>
                  </a:lnTo>
                  <a:lnTo>
                    <a:pt x="1943" y="3251"/>
                  </a:lnTo>
                  <a:lnTo>
                    <a:pt x="1945" y="3290"/>
                  </a:lnTo>
                  <a:lnTo>
                    <a:pt x="1946" y="3331"/>
                  </a:lnTo>
                  <a:lnTo>
                    <a:pt x="1944" y="3377"/>
                  </a:lnTo>
                  <a:lnTo>
                    <a:pt x="1941" y="3427"/>
                  </a:lnTo>
                  <a:lnTo>
                    <a:pt x="1934" y="3482"/>
                  </a:lnTo>
                  <a:lnTo>
                    <a:pt x="1925" y="3541"/>
                  </a:lnTo>
                  <a:lnTo>
                    <a:pt x="1914" y="3604"/>
                  </a:lnTo>
                  <a:lnTo>
                    <a:pt x="1912" y="3610"/>
                  </a:lnTo>
                  <a:lnTo>
                    <a:pt x="1910" y="3614"/>
                  </a:lnTo>
                  <a:lnTo>
                    <a:pt x="1908" y="3617"/>
                  </a:lnTo>
                  <a:lnTo>
                    <a:pt x="1905" y="3621"/>
                  </a:lnTo>
                  <a:lnTo>
                    <a:pt x="1900" y="3624"/>
                  </a:lnTo>
                  <a:lnTo>
                    <a:pt x="1896" y="3626"/>
                  </a:lnTo>
                  <a:lnTo>
                    <a:pt x="1890" y="3628"/>
                  </a:lnTo>
                  <a:lnTo>
                    <a:pt x="1885" y="3629"/>
                  </a:lnTo>
                  <a:lnTo>
                    <a:pt x="1871" y="3630"/>
                  </a:lnTo>
                  <a:lnTo>
                    <a:pt x="1855" y="3629"/>
                  </a:lnTo>
                  <a:lnTo>
                    <a:pt x="1837" y="3626"/>
                  </a:lnTo>
                  <a:lnTo>
                    <a:pt x="1816" y="3621"/>
                  </a:lnTo>
                  <a:lnTo>
                    <a:pt x="1793" y="3613"/>
                  </a:lnTo>
                  <a:lnTo>
                    <a:pt x="1768" y="3603"/>
                  </a:lnTo>
                  <a:lnTo>
                    <a:pt x="1740" y="3591"/>
                  </a:lnTo>
                  <a:lnTo>
                    <a:pt x="1710" y="3577"/>
                  </a:lnTo>
                  <a:lnTo>
                    <a:pt x="1677" y="3562"/>
                  </a:lnTo>
                  <a:lnTo>
                    <a:pt x="1642" y="3543"/>
                  </a:lnTo>
                  <a:lnTo>
                    <a:pt x="1605" y="3523"/>
                  </a:lnTo>
                  <a:lnTo>
                    <a:pt x="1565" y="3501"/>
                  </a:lnTo>
                  <a:lnTo>
                    <a:pt x="1544" y="3489"/>
                  </a:lnTo>
                  <a:lnTo>
                    <a:pt x="1524" y="3480"/>
                  </a:lnTo>
                  <a:lnTo>
                    <a:pt x="1504" y="3471"/>
                  </a:lnTo>
                  <a:lnTo>
                    <a:pt x="1483" y="3463"/>
                  </a:lnTo>
                  <a:lnTo>
                    <a:pt x="1463" y="3456"/>
                  </a:lnTo>
                  <a:lnTo>
                    <a:pt x="1442" y="3450"/>
                  </a:lnTo>
                  <a:lnTo>
                    <a:pt x="1422" y="3446"/>
                  </a:lnTo>
                  <a:lnTo>
                    <a:pt x="1402" y="3442"/>
                  </a:lnTo>
                  <a:lnTo>
                    <a:pt x="1381" y="3439"/>
                  </a:lnTo>
                  <a:lnTo>
                    <a:pt x="1362" y="3438"/>
                  </a:lnTo>
                  <a:lnTo>
                    <a:pt x="1341" y="3438"/>
                  </a:lnTo>
                  <a:lnTo>
                    <a:pt x="1321" y="3439"/>
                  </a:lnTo>
                  <a:lnTo>
                    <a:pt x="1300" y="3440"/>
                  </a:lnTo>
                  <a:lnTo>
                    <a:pt x="1281" y="3444"/>
                  </a:lnTo>
                  <a:lnTo>
                    <a:pt x="1261" y="3448"/>
                  </a:lnTo>
                  <a:lnTo>
                    <a:pt x="1240" y="3453"/>
                  </a:lnTo>
                  <a:lnTo>
                    <a:pt x="1221" y="3460"/>
                  </a:lnTo>
                  <a:lnTo>
                    <a:pt x="1201" y="3467"/>
                  </a:lnTo>
                  <a:lnTo>
                    <a:pt x="1180" y="3475"/>
                  </a:lnTo>
                  <a:lnTo>
                    <a:pt x="1161" y="3485"/>
                  </a:lnTo>
                  <a:lnTo>
                    <a:pt x="1141" y="3496"/>
                  </a:lnTo>
                  <a:lnTo>
                    <a:pt x="1121" y="3507"/>
                  </a:lnTo>
                  <a:lnTo>
                    <a:pt x="1102" y="3520"/>
                  </a:lnTo>
                  <a:lnTo>
                    <a:pt x="1081" y="3534"/>
                  </a:lnTo>
                  <a:lnTo>
                    <a:pt x="1061" y="3550"/>
                  </a:lnTo>
                  <a:lnTo>
                    <a:pt x="1042" y="3565"/>
                  </a:lnTo>
                  <a:lnTo>
                    <a:pt x="1022" y="3582"/>
                  </a:lnTo>
                  <a:lnTo>
                    <a:pt x="1002" y="3601"/>
                  </a:lnTo>
                  <a:lnTo>
                    <a:pt x="983" y="3621"/>
                  </a:lnTo>
                  <a:lnTo>
                    <a:pt x="963" y="3640"/>
                  </a:lnTo>
                  <a:lnTo>
                    <a:pt x="943" y="3662"/>
                  </a:lnTo>
                  <a:lnTo>
                    <a:pt x="924" y="3685"/>
                  </a:lnTo>
                  <a:lnTo>
                    <a:pt x="899" y="3717"/>
                  </a:lnTo>
                  <a:lnTo>
                    <a:pt x="874" y="3751"/>
                  </a:lnTo>
                  <a:lnTo>
                    <a:pt x="850" y="3787"/>
                  </a:lnTo>
                  <a:lnTo>
                    <a:pt x="830" y="3823"/>
                  </a:lnTo>
                  <a:lnTo>
                    <a:pt x="809" y="3861"/>
                  </a:lnTo>
                  <a:lnTo>
                    <a:pt x="789" y="3901"/>
                  </a:lnTo>
                  <a:lnTo>
                    <a:pt x="772" y="3943"/>
                  </a:lnTo>
                  <a:lnTo>
                    <a:pt x="755" y="3985"/>
                  </a:lnTo>
                  <a:lnTo>
                    <a:pt x="740" y="4029"/>
                  </a:lnTo>
                  <a:lnTo>
                    <a:pt x="727" y="4075"/>
                  </a:lnTo>
                  <a:lnTo>
                    <a:pt x="714" y="4123"/>
                  </a:lnTo>
                  <a:lnTo>
                    <a:pt x="703" y="4172"/>
                  </a:lnTo>
                  <a:lnTo>
                    <a:pt x="693" y="4222"/>
                  </a:lnTo>
                  <a:lnTo>
                    <a:pt x="684" y="4275"/>
                  </a:lnTo>
                  <a:lnTo>
                    <a:pt x="678" y="4328"/>
                  </a:lnTo>
                  <a:lnTo>
                    <a:pt x="671" y="4383"/>
                  </a:lnTo>
                  <a:lnTo>
                    <a:pt x="663" y="4496"/>
                  </a:lnTo>
                  <a:lnTo>
                    <a:pt x="655" y="4608"/>
                  </a:lnTo>
                  <a:lnTo>
                    <a:pt x="648" y="4722"/>
                  </a:lnTo>
                  <a:lnTo>
                    <a:pt x="645" y="4835"/>
                  </a:lnTo>
                  <a:lnTo>
                    <a:pt x="644" y="4949"/>
                  </a:lnTo>
                  <a:lnTo>
                    <a:pt x="645" y="5065"/>
                  </a:lnTo>
                  <a:lnTo>
                    <a:pt x="647" y="5179"/>
                  </a:lnTo>
                  <a:lnTo>
                    <a:pt x="652" y="5295"/>
                  </a:lnTo>
                  <a:lnTo>
                    <a:pt x="663" y="5522"/>
                  </a:lnTo>
                  <a:lnTo>
                    <a:pt x="676" y="5741"/>
                  </a:lnTo>
                  <a:lnTo>
                    <a:pt x="691" y="5950"/>
                  </a:lnTo>
                  <a:lnTo>
                    <a:pt x="700" y="6050"/>
                  </a:lnTo>
                  <a:lnTo>
                    <a:pt x="707" y="6148"/>
                  </a:lnTo>
                  <a:lnTo>
                    <a:pt x="715" y="6242"/>
                  </a:lnTo>
                  <a:lnTo>
                    <a:pt x="720" y="6327"/>
                  </a:lnTo>
                  <a:lnTo>
                    <a:pt x="723" y="6405"/>
                  </a:lnTo>
                  <a:lnTo>
                    <a:pt x="723" y="6440"/>
                  </a:lnTo>
                  <a:lnTo>
                    <a:pt x="722" y="6474"/>
                  </a:lnTo>
                  <a:lnTo>
                    <a:pt x="720" y="6506"/>
                  </a:lnTo>
                  <a:lnTo>
                    <a:pt x="719" y="6535"/>
                  </a:lnTo>
                  <a:lnTo>
                    <a:pt x="717" y="6562"/>
                  </a:lnTo>
                  <a:lnTo>
                    <a:pt x="714" y="6589"/>
                  </a:lnTo>
                  <a:lnTo>
                    <a:pt x="710" y="6611"/>
                  </a:lnTo>
                  <a:lnTo>
                    <a:pt x="706" y="6633"/>
                  </a:lnTo>
                  <a:lnTo>
                    <a:pt x="701" y="6652"/>
                  </a:lnTo>
                  <a:lnTo>
                    <a:pt x="695" y="6669"/>
                  </a:lnTo>
                  <a:lnTo>
                    <a:pt x="859" y="6530"/>
                  </a:lnTo>
                  <a:lnTo>
                    <a:pt x="939" y="6460"/>
                  </a:lnTo>
                  <a:lnTo>
                    <a:pt x="1018" y="6391"/>
                  </a:lnTo>
                  <a:lnTo>
                    <a:pt x="1094" y="6322"/>
                  </a:lnTo>
                  <a:lnTo>
                    <a:pt x="1169" y="6254"/>
                  </a:lnTo>
                  <a:lnTo>
                    <a:pt x="1244" y="6187"/>
                  </a:lnTo>
                  <a:lnTo>
                    <a:pt x="1316" y="6120"/>
                  </a:lnTo>
                  <a:lnTo>
                    <a:pt x="1387" y="6052"/>
                  </a:lnTo>
                  <a:lnTo>
                    <a:pt x="1456" y="5987"/>
                  </a:lnTo>
                  <a:lnTo>
                    <a:pt x="1523" y="5920"/>
                  </a:lnTo>
                  <a:lnTo>
                    <a:pt x="1589" y="5854"/>
                  </a:lnTo>
                  <a:lnTo>
                    <a:pt x="1654" y="5790"/>
                  </a:lnTo>
                  <a:lnTo>
                    <a:pt x="1717" y="5726"/>
                  </a:lnTo>
                  <a:lnTo>
                    <a:pt x="1779" y="5661"/>
                  </a:lnTo>
                  <a:lnTo>
                    <a:pt x="1838" y="5597"/>
                  </a:lnTo>
                  <a:lnTo>
                    <a:pt x="1956" y="5472"/>
                  </a:lnTo>
                  <a:lnTo>
                    <a:pt x="2071" y="5352"/>
                  </a:lnTo>
                  <a:lnTo>
                    <a:pt x="2183" y="5235"/>
                  </a:lnTo>
                  <a:lnTo>
                    <a:pt x="2293" y="5123"/>
                  </a:lnTo>
                  <a:lnTo>
                    <a:pt x="2402" y="5014"/>
                  </a:lnTo>
                  <a:lnTo>
                    <a:pt x="2507" y="4911"/>
                  </a:lnTo>
                  <a:lnTo>
                    <a:pt x="2610" y="4810"/>
                  </a:lnTo>
                  <a:lnTo>
                    <a:pt x="2712" y="4715"/>
                  </a:lnTo>
                  <a:lnTo>
                    <a:pt x="2762" y="4669"/>
                  </a:lnTo>
                  <a:lnTo>
                    <a:pt x="2812" y="4623"/>
                  </a:lnTo>
                  <a:lnTo>
                    <a:pt x="2861" y="4581"/>
                  </a:lnTo>
                  <a:lnTo>
                    <a:pt x="2912" y="4538"/>
                  </a:lnTo>
                  <a:lnTo>
                    <a:pt x="2961" y="4497"/>
                  </a:lnTo>
                  <a:lnTo>
                    <a:pt x="3010" y="4457"/>
                  </a:lnTo>
                  <a:lnTo>
                    <a:pt x="3059" y="4419"/>
                  </a:lnTo>
                  <a:lnTo>
                    <a:pt x="3109" y="4382"/>
                  </a:lnTo>
                  <a:lnTo>
                    <a:pt x="3157" y="4346"/>
                  </a:lnTo>
                  <a:lnTo>
                    <a:pt x="3207" y="4311"/>
                  </a:lnTo>
                  <a:lnTo>
                    <a:pt x="3256" y="4278"/>
                  </a:lnTo>
                  <a:lnTo>
                    <a:pt x="3305" y="4246"/>
                  </a:lnTo>
                  <a:lnTo>
                    <a:pt x="3353" y="4216"/>
                  </a:lnTo>
                  <a:lnTo>
                    <a:pt x="3402" y="4186"/>
                  </a:lnTo>
                  <a:lnTo>
                    <a:pt x="3450" y="4159"/>
                  </a:lnTo>
                  <a:lnTo>
                    <a:pt x="3498" y="4132"/>
                  </a:lnTo>
                  <a:lnTo>
                    <a:pt x="3547" y="4108"/>
                  </a:lnTo>
                  <a:lnTo>
                    <a:pt x="3596" y="4085"/>
                  </a:lnTo>
                  <a:lnTo>
                    <a:pt x="3647" y="4063"/>
                  </a:lnTo>
                  <a:lnTo>
                    <a:pt x="3698" y="4043"/>
                  </a:lnTo>
                  <a:lnTo>
                    <a:pt x="3750" y="4026"/>
                  </a:lnTo>
                  <a:lnTo>
                    <a:pt x="3803" y="4011"/>
                  </a:lnTo>
                  <a:lnTo>
                    <a:pt x="3856" y="3997"/>
                  </a:lnTo>
                  <a:lnTo>
                    <a:pt x="3911" y="3985"/>
                  </a:lnTo>
                  <a:lnTo>
                    <a:pt x="3967" y="3974"/>
                  </a:lnTo>
                  <a:lnTo>
                    <a:pt x="4024" y="3967"/>
                  </a:lnTo>
                  <a:lnTo>
                    <a:pt x="4080" y="3960"/>
                  </a:lnTo>
                  <a:lnTo>
                    <a:pt x="4138" y="3956"/>
                  </a:lnTo>
                  <a:lnTo>
                    <a:pt x="4197" y="3954"/>
                  </a:lnTo>
                  <a:lnTo>
                    <a:pt x="4257" y="3953"/>
                  </a:lnTo>
                  <a:lnTo>
                    <a:pt x="4317" y="3954"/>
                  </a:lnTo>
                  <a:lnTo>
                    <a:pt x="4380" y="3957"/>
                  </a:lnTo>
                  <a:lnTo>
                    <a:pt x="4305" y="3922"/>
                  </a:lnTo>
                  <a:lnTo>
                    <a:pt x="4184" y="3866"/>
                  </a:lnTo>
                  <a:lnTo>
                    <a:pt x="4017" y="3792"/>
                  </a:lnTo>
                  <a:lnTo>
                    <a:pt x="3804" y="3697"/>
                  </a:lnTo>
                  <a:lnTo>
                    <a:pt x="3775" y="3684"/>
                  </a:lnTo>
                  <a:lnTo>
                    <a:pt x="3747" y="3670"/>
                  </a:lnTo>
                  <a:lnTo>
                    <a:pt x="3719" y="3654"/>
                  </a:lnTo>
                  <a:lnTo>
                    <a:pt x="3693" y="3638"/>
                  </a:lnTo>
                  <a:lnTo>
                    <a:pt x="3667" y="3621"/>
                  </a:lnTo>
                  <a:lnTo>
                    <a:pt x="3642" y="3602"/>
                  </a:lnTo>
                  <a:lnTo>
                    <a:pt x="3618" y="3583"/>
                  </a:lnTo>
                  <a:lnTo>
                    <a:pt x="3595" y="3563"/>
                  </a:lnTo>
                  <a:lnTo>
                    <a:pt x="3574" y="3542"/>
                  </a:lnTo>
                  <a:lnTo>
                    <a:pt x="3553" y="3520"/>
                  </a:lnTo>
                  <a:lnTo>
                    <a:pt x="3532" y="3497"/>
                  </a:lnTo>
                  <a:lnTo>
                    <a:pt x="3512" y="3474"/>
                  </a:lnTo>
                  <a:lnTo>
                    <a:pt x="3494" y="3449"/>
                  </a:lnTo>
                  <a:lnTo>
                    <a:pt x="3476" y="3424"/>
                  </a:lnTo>
                  <a:lnTo>
                    <a:pt x="3459" y="3397"/>
                  </a:lnTo>
                  <a:lnTo>
                    <a:pt x="3444" y="3369"/>
                  </a:lnTo>
                  <a:lnTo>
                    <a:pt x="3428" y="3341"/>
                  </a:lnTo>
                  <a:lnTo>
                    <a:pt x="3414" y="3311"/>
                  </a:lnTo>
                  <a:lnTo>
                    <a:pt x="3401" y="3282"/>
                  </a:lnTo>
                  <a:lnTo>
                    <a:pt x="3389" y="3250"/>
                  </a:lnTo>
                  <a:lnTo>
                    <a:pt x="3377" y="3219"/>
                  </a:lnTo>
                  <a:lnTo>
                    <a:pt x="3366" y="3185"/>
                  </a:lnTo>
                  <a:lnTo>
                    <a:pt x="3356" y="3151"/>
                  </a:lnTo>
                  <a:lnTo>
                    <a:pt x="3347" y="3116"/>
                  </a:lnTo>
                  <a:lnTo>
                    <a:pt x="3340" y="3081"/>
                  </a:lnTo>
                  <a:lnTo>
                    <a:pt x="3332" y="3044"/>
                  </a:lnTo>
                  <a:lnTo>
                    <a:pt x="3327" y="3007"/>
                  </a:lnTo>
                  <a:lnTo>
                    <a:pt x="3321" y="2967"/>
                  </a:lnTo>
                  <a:lnTo>
                    <a:pt x="3317" y="2928"/>
                  </a:lnTo>
                  <a:lnTo>
                    <a:pt x="3312" y="2888"/>
                  </a:lnTo>
                  <a:lnTo>
                    <a:pt x="3310" y="2846"/>
                  </a:lnTo>
                  <a:lnTo>
                    <a:pt x="3308" y="2803"/>
                  </a:lnTo>
                  <a:lnTo>
                    <a:pt x="3331" y="2824"/>
                  </a:lnTo>
                  <a:lnTo>
                    <a:pt x="3354" y="2844"/>
                  </a:lnTo>
                  <a:lnTo>
                    <a:pt x="3377" y="2861"/>
                  </a:lnTo>
                  <a:lnTo>
                    <a:pt x="3401" y="2879"/>
                  </a:lnTo>
                  <a:lnTo>
                    <a:pt x="3425" y="2893"/>
                  </a:lnTo>
                  <a:lnTo>
                    <a:pt x="3450" y="2907"/>
                  </a:lnTo>
                  <a:lnTo>
                    <a:pt x="3475" y="2919"/>
                  </a:lnTo>
                  <a:lnTo>
                    <a:pt x="3501" y="2930"/>
                  </a:lnTo>
                  <a:lnTo>
                    <a:pt x="3528" y="2939"/>
                  </a:lnTo>
                  <a:lnTo>
                    <a:pt x="3554" y="2948"/>
                  </a:lnTo>
                  <a:lnTo>
                    <a:pt x="3581" y="2954"/>
                  </a:lnTo>
                  <a:lnTo>
                    <a:pt x="3608" y="2959"/>
                  </a:lnTo>
                  <a:lnTo>
                    <a:pt x="3636" y="2963"/>
                  </a:lnTo>
                  <a:lnTo>
                    <a:pt x="3664" y="2965"/>
                  </a:lnTo>
                  <a:lnTo>
                    <a:pt x="3693" y="2966"/>
                  </a:lnTo>
                  <a:lnTo>
                    <a:pt x="3722" y="2965"/>
                  </a:lnTo>
                  <a:lnTo>
                    <a:pt x="3752" y="2964"/>
                  </a:lnTo>
                  <a:lnTo>
                    <a:pt x="3780" y="2962"/>
                  </a:lnTo>
                  <a:lnTo>
                    <a:pt x="3807" y="2959"/>
                  </a:lnTo>
                  <a:lnTo>
                    <a:pt x="3835" y="2954"/>
                  </a:lnTo>
                  <a:lnTo>
                    <a:pt x="3862" y="2950"/>
                  </a:lnTo>
                  <a:lnTo>
                    <a:pt x="3888" y="2944"/>
                  </a:lnTo>
                  <a:lnTo>
                    <a:pt x="3914" y="2938"/>
                  </a:lnTo>
                  <a:lnTo>
                    <a:pt x="3939" y="2931"/>
                  </a:lnTo>
                  <a:lnTo>
                    <a:pt x="3963" y="2924"/>
                  </a:lnTo>
                  <a:lnTo>
                    <a:pt x="3989" y="2915"/>
                  </a:lnTo>
                  <a:lnTo>
                    <a:pt x="4012" y="2905"/>
                  </a:lnTo>
                  <a:lnTo>
                    <a:pt x="4034" y="2895"/>
                  </a:lnTo>
                  <a:lnTo>
                    <a:pt x="4057" y="2884"/>
                  </a:lnTo>
                  <a:lnTo>
                    <a:pt x="4079" y="2873"/>
                  </a:lnTo>
                  <a:lnTo>
                    <a:pt x="4101" y="2860"/>
                  </a:lnTo>
                  <a:lnTo>
                    <a:pt x="4122" y="2847"/>
                  </a:lnTo>
                  <a:lnTo>
                    <a:pt x="4143" y="2833"/>
                  </a:lnTo>
                  <a:lnTo>
                    <a:pt x="4161" y="2819"/>
                  </a:lnTo>
                  <a:lnTo>
                    <a:pt x="4180" y="2803"/>
                  </a:lnTo>
                  <a:lnTo>
                    <a:pt x="4196" y="2788"/>
                  </a:lnTo>
                  <a:lnTo>
                    <a:pt x="4213" y="2773"/>
                  </a:lnTo>
                  <a:lnTo>
                    <a:pt x="4228" y="2756"/>
                  </a:lnTo>
                  <a:lnTo>
                    <a:pt x="4241" y="2740"/>
                  </a:lnTo>
                  <a:lnTo>
                    <a:pt x="4254" y="2723"/>
                  </a:lnTo>
                  <a:lnTo>
                    <a:pt x="4266" y="2704"/>
                  </a:lnTo>
                  <a:lnTo>
                    <a:pt x="4277" y="2687"/>
                  </a:lnTo>
                  <a:lnTo>
                    <a:pt x="4287" y="2668"/>
                  </a:lnTo>
                  <a:lnTo>
                    <a:pt x="4294" y="2648"/>
                  </a:lnTo>
                  <a:lnTo>
                    <a:pt x="4302" y="2629"/>
                  </a:lnTo>
                  <a:lnTo>
                    <a:pt x="4309" y="2608"/>
                  </a:lnTo>
                  <a:lnTo>
                    <a:pt x="4314" y="2588"/>
                  </a:lnTo>
                  <a:lnTo>
                    <a:pt x="4318" y="2566"/>
                  </a:lnTo>
                  <a:lnTo>
                    <a:pt x="4322" y="2546"/>
                  </a:lnTo>
                  <a:lnTo>
                    <a:pt x="4322" y="2524"/>
                  </a:lnTo>
                  <a:lnTo>
                    <a:pt x="4321" y="2503"/>
                  </a:lnTo>
                  <a:lnTo>
                    <a:pt x="4318" y="2482"/>
                  </a:lnTo>
                  <a:lnTo>
                    <a:pt x="4313" y="2462"/>
                  </a:lnTo>
                  <a:lnTo>
                    <a:pt x="4305" y="2441"/>
                  </a:lnTo>
                  <a:lnTo>
                    <a:pt x="4297" y="2420"/>
                  </a:lnTo>
                  <a:lnTo>
                    <a:pt x="4286" y="2399"/>
                  </a:lnTo>
                  <a:lnTo>
                    <a:pt x="4273" y="2379"/>
                  </a:lnTo>
                  <a:lnTo>
                    <a:pt x="4257" y="2358"/>
                  </a:lnTo>
                  <a:lnTo>
                    <a:pt x="4240" y="2337"/>
                  </a:lnTo>
                  <a:lnTo>
                    <a:pt x="4221" y="2317"/>
                  </a:lnTo>
                  <a:lnTo>
                    <a:pt x="4199" y="2297"/>
                  </a:lnTo>
                  <a:lnTo>
                    <a:pt x="4176" y="2276"/>
                  </a:lnTo>
                  <a:lnTo>
                    <a:pt x="4151" y="2256"/>
                  </a:lnTo>
                  <a:lnTo>
                    <a:pt x="4124" y="2237"/>
                  </a:lnTo>
                  <a:lnTo>
                    <a:pt x="4240" y="2275"/>
                  </a:lnTo>
                  <a:lnTo>
                    <a:pt x="4351" y="2311"/>
                  </a:lnTo>
                  <a:lnTo>
                    <a:pt x="4458" y="2344"/>
                  </a:lnTo>
                  <a:lnTo>
                    <a:pt x="4561" y="2375"/>
                  </a:lnTo>
                  <a:lnTo>
                    <a:pt x="4659" y="2404"/>
                  </a:lnTo>
                  <a:lnTo>
                    <a:pt x="4753" y="2429"/>
                  </a:lnTo>
                  <a:lnTo>
                    <a:pt x="4844" y="2453"/>
                  </a:lnTo>
                  <a:lnTo>
                    <a:pt x="4929" y="2474"/>
                  </a:lnTo>
                  <a:lnTo>
                    <a:pt x="5011" y="2492"/>
                  </a:lnTo>
                  <a:lnTo>
                    <a:pt x="5087" y="2509"/>
                  </a:lnTo>
                  <a:lnTo>
                    <a:pt x="5161" y="2523"/>
                  </a:lnTo>
                  <a:lnTo>
                    <a:pt x="5229" y="2534"/>
                  </a:lnTo>
                  <a:lnTo>
                    <a:pt x="5293" y="2542"/>
                  </a:lnTo>
                  <a:lnTo>
                    <a:pt x="5353" y="2549"/>
                  </a:lnTo>
                  <a:lnTo>
                    <a:pt x="5409" y="2553"/>
                  </a:lnTo>
                  <a:lnTo>
                    <a:pt x="5460" y="2554"/>
                  </a:lnTo>
                  <a:lnTo>
                    <a:pt x="5508" y="2554"/>
                  </a:lnTo>
                  <a:lnTo>
                    <a:pt x="5553" y="2552"/>
                  </a:lnTo>
                  <a:lnTo>
                    <a:pt x="5595" y="2550"/>
                  </a:lnTo>
                  <a:lnTo>
                    <a:pt x="5635" y="2547"/>
                  </a:lnTo>
                  <a:lnTo>
                    <a:pt x="5671" y="2542"/>
                  </a:lnTo>
                  <a:lnTo>
                    <a:pt x="5705" y="2537"/>
                  </a:lnTo>
                  <a:lnTo>
                    <a:pt x="5735" y="2530"/>
                  </a:lnTo>
                  <a:lnTo>
                    <a:pt x="5764" y="2523"/>
                  </a:lnTo>
                  <a:lnTo>
                    <a:pt x="5789" y="2514"/>
                  </a:lnTo>
                  <a:lnTo>
                    <a:pt x="5811" y="2504"/>
                  </a:lnTo>
                  <a:lnTo>
                    <a:pt x="5830" y="2493"/>
                  </a:lnTo>
                  <a:lnTo>
                    <a:pt x="5848" y="2482"/>
                  </a:lnTo>
                  <a:lnTo>
                    <a:pt x="5854" y="2476"/>
                  </a:lnTo>
                  <a:lnTo>
                    <a:pt x="5861" y="2469"/>
                  </a:lnTo>
                  <a:lnTo>
                    <a:pt x="5867" y="2463"/>
                  </a:lnTo>
                  <a:lnTo>
                    <a:pt x="5873" y="2455"/>
                  </a:lnTo>
                  <a:lnTo>
                    <a:pt x="5877" y="2448"/>
                  </a:lnTo>
                  <a:lnTo>
                    <a:pt x="5880" y="2441"/>
                  </a:lnTo>
                  <a:lnTo>
                    <a:pt x="5884" y="2433"/>
                  </a:lnTo>
                  <a:lnTo>
                    <a:pt x="5886" y="2424"/>
                  </a:lnTo>
                  <a:lnTo>
                    <a:pt x="5888" y="2412"/>
                  </a:lnTo>
                  <a:lnTo>
                    <a:pt x="5886" y="2399"/>
                  </a:lnTo>
                  <a:lnTo>
                    <a:pt x="5883" y="2386"/>
                  </a:lnTo>
                  <a:lnTo>
                    <a:pt x="5876" y="2372"/>
                  </a:lnTo>
                  <a:lnTo>
                    <a:pt x="5867" y="2358"/>
                  </a:lnTo>
                  <a:lnTo>
                    <a:pt x="5855" y="2342"/>
                  </a:lnTo>
                  <a:lnTo>
                    <a:pt x="5841" y="2327"/>
                  </a:lnTo>
                  <a:lnTo>
                    <a:pt x="5825" y="2312"/>
                  </a:lnTo>
                  <a:lnTo>
                    <a:pt x="5805" y="2296"/>
                  </a:lnTo>
                  <a:lnTo>
                    <a:pt x="5783" y="2278"/>
                  </a:lnTo>
                  <a:lnTo>
                    <a:pt x="5759" y="2262"/>
                  </a:lnTo>
                  <a:lnTo>
                    <a:pt x="5732" y="2244"/>
                  </a:lnTo>
                  <a:lnTo>
                    <a:pt x="5702" y="2226"/>
                  </a:lnTo>
                  <a:lnTo>
                    <a:pt x="5670" y="2207"/>
                  </a:lnTo>
                  <a:lnTo>
                    <a:pt x="5636" y="2188"/>
                  </a:lnTo>
                  <a:lnTo>
                    <a:pt x="5598" y="2169"/>
                  </a:lnTo>
                  <a:lnTo>
                    <a:pt x="5519" y="2129"/>
                  </a:lnTo>
                  <a:lnTo>
                    <a:pt x="5438" y="2090"/>
                  </a:lnTo>
                  <a:lnTo>
                    <a:pt x="5354" y="2051"/>
                  </a:lnTo>
                  <a:lnTo>
                    <a:pt x="5268" y="2011"/>
                  </a:lnTo>
                  <a:lnTo>
                    <a:pt x="5178" y="1973"/>
                  </a:lnTo>
                  <a:lnTo>
                    <a:pt x="5085" y="1934"/>
                  </a:lnTo>
                  <a:lnTo>
                    <a:pt x="4991" y="1896"/>
                  </a:lnTo>
                  <a:lnTo>
                    <a:pt x="4894" y="1857"/>
                  </a:lnTo>
                  <a:lnTo>
                    <a:pt x="4699" y="1783"/>
                  </a:lnTo>
                  <a:lnTo>
                    <a:pt x="4509" y="1712"/>
                  </a:lnTo>
                  <a:lnTo>
                    <a:pt x="4323" y="1647"/>
                  </a:lnTo>
                  <a:lnTo>
                    <a:pt x="4142" y="1583"/>
                  </a:lnTo>
                  <a:lnTo>
                    <a:pt x="3982" y="1530"/>
                  </a:lnTo>
                  <a:lnTo>
                    <a:pt x="3858" y="1487"/>
                  </a:lnTo>
                  <a:lnTo>
                    <a:pt x="3769" y="1455"/>
                  </a:lnTo>
                  <a:lnTo>
                    <a:pt x="3716" y="1435"/>
                  </a:lnTo>
                  <a:lnTo>
                    <a:pt x="3626" y="1406"/>
                  </a:lnTo>
                  <a:lnTo>
                    <a:pt x="3529" y="1375"/>
                  </a:lnTo>
                  <a:lnTo>
                    <a:pt x="3424" y="1339"/>
                  </a:lnTo>
                  <a:lnTo>
                    <a:pt x="3309" y="1298"/>
                  </a:lnTo>
                  <a:lnTo>
                    <a:pt x="3188" y="1253"/>
                  </a:lnTo>
                  <a:lnTo>
                    <a:pt x="3058" y="1205"/>
                  </a:lnTo>
                  <a:lnTo>
                    <a:pt x="2920" y="1153"/>
                  </a:lnTo>
                  <a:lnTo>
                    <a:pt x="2774" y="1097"/>
                  </a:lnTo>
                  <a:lnTo>
                    <a:pt x="2623" y="1039"/>
                  </a:lnTo>
                  <a:lnTo>
                    <a:pt x="2474" y="982"/>
                  </a:lnTo>
                  <a:lnTo>
                    <a:pt x="2323" y="927"/>
                  </a:lnTo>
                  <a:lnTo>
                    <a:pt x="2173" y="872"/>
                  </a:lnTo>
                  <a:lnTo>
                    <a:pt x="2024" y="820"/>
                  </a:lnTo>
                  <a:lnTo>
                    <a:pt x="1874" y="767"/>
                  </a:lnTo>
                  <a:lnTo>
                    <a:pt x="1723" y="716"/>
                  </a:lnTo>
                  <a:lnTo>
                    <a:pt x="1574" y="667"/>
                  </a:lnTo>
                  <a:lnTo>
                    <a:pt x="1426" y="620"/>
                  </a:lnTo>
                  <a:lnTo>
                    <a:pt x="1283" y="576"/>
                  </a:lnTo>
                  <a:lnTo>
                    <a:pt x="1144" y="537"/>
                  </a:lnTo>
                  <a:lnTo>
                    <a:pt x="1010" y="500"/>
                  </a:lnTo>
                  <a:lnTo>
                    <a:pt x="880" y="468"/>
                  </a:lnTo>
                  <a:lnTo>
                    <a:pt x="817" y="453"/>
                  </a:lnTo>
                  <a:lnTo>
                    <a:pt x="754" y="438"/>
                  </a:lnTo>
                  <a:lnTo>
                    <a:pt x="693" y="425"/>
                  </a:lnTo>
                  <a:lnTo>
                    <a:pt x="633" y="413"/>
                  </a:lnTo>
                  <a:lnTo>
                    <a:pt x="574" y="402"/>
                  </a:lnTo>
                  <a:lnTo>
                    <a:pt x="516" y="393"/>
                  </a:lnTo>
                  <a:lnTo>
                    <a:pt x="461" y="384"/>
                  </a:lnTo>
                  <a:lnTo>
                    <a:pt x="408" y="377"/>
                  </a:lnTo>
                  <a:lnTo>
                    <a:pt x="359" y="373"/>
                  </a:lnTo>
                  <a:lnTo>
                    <a:pt x="312" y="371"/>
                  </a:lnTo>
                  <a:lnTo>
                    <a:pt x="269" y="371"/>
                  </a:lnTo>
                  <a:lnTo>
                    <a:pt x="229" y="373"/>
                  </a:lnTo>
                  <a:lnTo>
                    <a:pt x="193" y="377"/>
                  </a:lnTo>
                  <a:lnTo>
                    <a:pt x="175" y="381"/>
                  </a:lnTo>
                  <a:lnTo>
                    <a:pt x="159" y="384"/>
                  </a:lnTo>
                  <a:lnTo>
                    <a:pt x="143" y="388"/>
                  </a:lnTo>
                  <a:lnTo>
                    <a:pt x="128" y="393"/>
                  </a:lnTo>
                  <a:lnTo>
                    <a:pt x="114" y="397"/>
                  </a:lnTo>
                  <a:lnTo>
                    <a:pt x="101" y="403"/>
                  </a:lnTo>
                  <a:lnTo>
                    <a:pt x="88" y="409"/>
                  </a:lnTo>
                  <a:lnTo>
                    <a:pt x="77" y="417"/>
                  </a:lnTo>
                  <a:lnTo>
                    <a:pt x="66" y="423"/>
                  </a:lnTo>
                  <a:lnTo>
                    <a:pt x="55" y="432"/>
                  </a:lnTo>
                  <a:lnTo>
                    <a:pt x="47" y="440"/>
                  </a:lnTo>
                  <a:lnTo>
                    <a:pt x="38" y="448"/>
                  </a:lnTo>
                  <a:lnTo>
                    <a:pt x="30" y="458"/>
                  </a:lnTo>
                  <a:lnTo>
                    <a:pt x="24" y="468"/>
                  </a:lnTo>
                  <a:lnTo>
                    <a:pt x="17" y="479"/>
                  </a:lnTo>
                  <a:lnTo>
                    <a:pt x="12" y="490"/>
                  </a:lnTo>
                  <a:lnTo>
                    <a:pt x="7" y="502"/>
                  </a:lnTo>
                  <a:lnTo>
                    <a:pt x="4" y="514"/>
                  </a:lnTo>
                  <a:close/>
                  <a:moveTo>
                    <a:pt x="3093" y="2644"/>
                  </a:moveTo>
                  <a:lnTo>
                    <a:pt x="3308" y="3008"/>
                  </a:lnTo>
                  <a:lnTo>
                    <a:pt x="2890" y="3023"/>
                  </a:lnTo>
                  <a:lnTo>
                    <a:pt x="3093" y="2644"/>
                  </a:lnTo>
                  <a:close/>
                  <a:moveTo>
                    <a:pt x="3093" y="2738"/>
                  </a:moveTo>
                  <a:lnTo>
                    <a:pt x="3214" y="2967"/>
                  </a:lnTo>
                  <a:lnTo>
                    <a:pt x="2985" y="2967"/>
                  </a:lnTo>
                  <a:lnTo>
                    <a:pt x="3093" y="2738"/>
                  </a:lnTo>
                  <a:close/>
                  <a:moveTo>
                    <a:pt x="4502" y="4012"/>
                  </a:moveTo>
                  <a:lnTo>
                    <a:pt x="4502" y="4012"/>
                  </a:lnTo>
                  <a:lnTo>
                    <a:pt x="4540" y="4021"/>
                  </a:lnTo>
                  <a:lnTo>
                    <a:pt x="4577" y="4032"/>
                  </a:lnTo>
                  <a:lnTo>
                    <a:pt x="4613" y="4044"/>
                  </a:lnTo>
                  <a:lnTo>
                    <a:pt x="4647" y="4059"/>
                  </a:lnTo>
                  <a:lnTo>
                    <a:pt x="4681" y="4074"/>
                  </a:lnTo>
                  <a:lnTo>
                    <a:pt x="4713" y="4090"/>
                  </a:lnTo>
                  <a:lnTo>
                    <a:pt x="4742" y="4108"/>
                  </a:lnTo>
                  <a:lnTo>
                    <a:pt x="4772" y="4126"/>
                  </a:lnTo>
                  <a:lnTo>
                    <a:pt x="4799" y="4147"/>
                  </a:lnTo>
                  <a:lnTo>
                    <a:pt x="4825" y="4168"/>
                  </a:lnTo>
                  <a:lnTo>
                    <a:pt x="4849" y="4191"/>
                  </a:lnTo>
                  <a:lnTo>
                    <a:pt x="4872" y="4215"/>
                  </a:lnTo>
                  <a:lnTo>
                    <a:pt x="4895" y="4241"/>
                  </a:lnTo>
                  <a:lnTo>
                    <a:pt x="4915" y="4267"/>
                  </a:lnTo>
                  <a:lnTo>
                    <a:pt x="4935" y="4296"/>
                  </a:lnTo>
                  <a:lnTo>
                    <a:pt x="4952" y="4325"/>
                  </a:lnTo>
                  <a:lnTo>
                    <a:pt x="4968" y="4356"/>
                  </a:lnTo>
                  <a:lnTo>
                    <a:pt x="4986" y="4387"/>
                  </a:lnTo>
                  <a:lnTo>
                    <a:pt x="5001" y="4419"/>
                  </a:lnTo>
                  <a:lnTo>
                    <a:pt x="5018" y="4453"/>
                  </a:lnTo>
                  <a:lnTo>
                    <a:pt x="5033" y="4487"/>
                  </a:lnTo>
                  <a:lnTo>
                    <a:pt x="5048" y="4523"/>
                  </a:lnTo>
                  <a:lnTo>
                    <a:pt x="5063" y="4559"/>
                  </a:lnTo>
                  <a:lnTo>
                    <a:pt x="5078" y="4596"/>
                  </a:lnTo>
                  <a:lnTo>
                    <a:pt x="5106" y="4674"/>
                  </a:lnTo>
                  <a:lnTo>
                    <a:pt x="5132" y="4756"/>
                  </a:lnTo>
                  <a:lnTo>
                    <a:pt x="5157" y="4841"/>
                  </a:lnTo>
                  <a:lnTo>
                    <a:pt x="5181" y="4930"/>
                  </a:lnTo>
                  <a:lnTo>
                    <a:pt x="5229" y="5118"/>
                  </a:lnTo>
                  <a:lnTo>
                    <a:pt x="5281" y="5319"/>
                  </a:lnTo>
                  <a:lnTo>
                    <a:pt x="5395" y="5761"/>
                  </a:lnTo>
                  <a:lnTo>
                    <a:pt x="5412" y="5818"/>
                  </a:lnTo>
                  <a:lnTo>
                    <a:pt x="5429" y="5877"/>
                  </a:lnTo>
                  <a:lnTo>
                    <a:pt x="5447" y="5936"/>
                  </a:lnTo>
                  <a:lnTo>
                    <a:pt x="5468" y="5996"/>
                  </a:lnTo>
                  <a:lnTo>
                    <a:pt x="5488" y="6057"/>
                  </a:lnTo>
                  <a:lnTo>
                    <a:pt x="5510" y="6118"/>
                  </a:lnTo>
                  <a:lnTo>
                    <a:pt x="5534" y="6179"/>
                  </a:lnTo>
                  <a:lnTo>
                    <a:pt x="5558" y="6240"/>
                  </a:lnTo>
                  <a:lnTo>
                    <a:pt x="5584" y="6302"/>
                  </a:lnTo>
                  <a:lnTo>
                    <a:pt x="5612" y="6365"/>
                  </a:lnTo>
                  <a:lnTo>
                    <a:pt x="5640" y="6428"/>
                  </a:lnTo>
                  <a:lnTo>
                    <a:pt x="5671" y="6491"/>
                  </a:lnTo>
                  <a:lnTo>
                    <a:pt x="5701" y="6556"/>
                  </a:lnTo>
                  <a:lnTo>
                    <a:pt x="5734" y="6620"/>
                  </a:lnTo>
                  <a:lnTo>
                    <a:pt x="5767" y="6685"/>
                  </a:lnTo>
                  <a:lnTo>
                    <a:pt x="5802" y="6750"/>
                  </a:lnTo>
                  <a:lnTo>
                    <a:pt x="994" y="6750"/>
                  </a:lnTo>
                  <a:lnTo>
                    <a:pt x="1058" y="6726"/>
                  </a:lnTo>
                  <a:lnTo>
                    <a:pt x="1122" y="6700"/>
                  </a:lnTo>
                  <a:lnTo>
                    <a:pt x="1186" y="6672"/>
                  </a:lnTo>
                  <a:lnTo>
                    <a:pt x="1249" y="6642"/>
                  </a:lnTo>
                  <a:lnTo>
                    <a:pt x="1311" y="6609"/>
                  </a:lnTo>
                  <a:lnTo>
                    <a:pt x="1373" y="6574"/>
                  </a:lnTo>
                  <a:lnTo>
                    <a:pt x="1434" y="6537"/>
                  </a:lnTo>
                  <a:lnTo>
                    <a:pt x="1495" y="6499"/>
                  </a:lnTo>
                  <a:lnTo>
                    <a:pt x="1555" y="6457"/>
                  </a:lnTo>
                  <a:lnTo>
                    <a:pt x="1614" y="6414"/>
                  </a:lnTo>
                  <a:lnTo>
                    <a:pt x="1673" y="6369"/>
                  </a:lnTo>
                  <a:lnTo>
                    <a:pt x="1731" y="6321"/>
                  </a:lnTo>
                  <a:lnTo>
                    <a:pt x="1788" y="6272"/>
                  </a:lnTo>
                  <a:lnTo>
                    <a:pt x="1844" y="6219"/>
                  </a:lnTo>
                  <a:lnTo>
                    <a:pt x="1901" y="6166"/>
                  </a:lnTo>
                  <a:lnTo>
                    <a:pt x="1956" y="6109"/>
                  </a:lnTo>
                  <a:lnTo>
                    <a:pt x="2066" y="5994"/>
                  </a:lnTo>
                  <a:lnTo>
                    <a:pt x="2175" y="5879"/>
                  </a:lnTo>
                  <a:lnTo>
                    <a:pt x="2284" y="5764"/>
                  </a:lnTo>
                  <a:lnTo>
                    <a:pt x="2392" y="5647"/>
                  </a:lnTo>
                  <a:lnTo>
                    <a:pt x="2498" y="5530"/>
                  </a:lnTo>
                  <a:lnTo>
                    <a:pt x="2604" y="5413"/>
                  </a:lnTo>
                  <a:lnTo>
                    <a:pt x="2707" y="5296"/>
                  </a:lnTo>
                  <a:lnTo>
                    <a:pt x="2811" y="5178"/>
                  </a:lnTo>
                  <a:lnTo>
                    <a:pt x="2915" y="5062"/>
                  </a:lnTo>
                  <a:lnTo>
                    <a:pt x="3018" y="4950"/>
                  </a:lnTo>
                  <a:lnTo>
                    <a:pt x="3121" y="4841"/>
                  </a:lnTo>
                  <a:lnTo>
                    <a:pt x="3224" y="4736"/>
                  </a:lnTo>
                  <a:lnTo>
                    <a:pt x="3327" y="4634"/>
                  </a:lnTo>
                  <a:lnTo>
                    <a:pt x="3429" y="4536"/>
                  </a:lnTo>
                  <a:lnTo>
                    <a:pt x="3532" y="4442"/>
                  </a:lnTo>
                  <a:lnTo>
                    <a:pt x="3634" y="4351"/>
                  </a:lnTo>
                  <a:lnTo>
                    <a:pt x="3685" y="4308"/>
                  </a:lnTo>
                  <a:lnTo>
                    <a:pt x="3737" y="4267"/>
                  </a:lnTo>
                  <a:lnTo>
                    <a:pt x="3764" y="4249"/>
                  </a:lnTo>
                  <a:lnTo>
                    <a:pt x="3790" y="4230"/>
                  </a:lnTo>
                  <a:lnTo>
                    <a:pt x="3816" y="4213"/>
                  </a:lnTo>
                  <a:lnTo>
                    <a:pt x="3842" y="4195"/>
                  </a:lnTo>
                  <a:lnTo>
                    <a:pt x="3868" y="4180"/>
                  </a:lnTo>
                  <a:lnTo>
                    <a:pt x="3895" y="4165"/>
                  </a:lnTo>
                  <a:lnTo>
                    <a:pt x="3922" y="4149"/>
                  </a:lnTo>
                  <a:lnTo>
                    <a:pt x="3948" y="4136"/>
                  </a:lnTo>
                  <a:lnTo>
                    <a:pt x="3976" y="4123"/>
                  </a:lnTo>
                  <a:lnTo>
                    <a:pt x="4002" y="4110"/>
                  </a:lnTo>
                  <a:lnTo>
                    <a:pt x="4029" y="4099"/>
                  </a:lnTo>
                  <a:lnTo>
                    <a:pt x="4056" y="4088"/>
                  </a:lnTo>
                  <a:lnTo>
                    <a:pt x="4084" y="4077"/>
                  </a:lnTo>
                  <a:lnTo>
                    <a:pt x="4111" y="4068"/>
                  </a:lnTo>
                  <a:lnTo>
                    <a:pt x="4138" y="4060"/>
                  </a:lnTo>
                  <a:lnTo>
                    <a:pt x="4166" y="4051"/>
                  </a:lnTo>
                  <a:lnTo>
                    <a:pt x="4193" y="4044"/>
                  </a:lnTo>
                  <a:lnTo>
                    <a:pt x="4220" y="4038"/>
                  </a:lnTo>
                  <a:lnTo>
                    <a:pt x="4249" y="4031"/>
                  </a:lnTo>
                  <a:lnTo>
                    <a:pt x="4276" y="4027"/>
                  </a:lnTo>
                  <a:lnTo>
                    <a:pt x="4304" y="4023"/>
                  </a:lnTo>
                  <a:lnTo>
                    <a:pt x="4332" y="4018"/>
                  </a:lnTo>
                  <a:lnTo>
                    <a:pt x="4360" y="4016"/>
                  </a:lnTo>
                  <a:lnTo>
                    <a:pt x="4388" y="4014"/>
                  </a:lnTo>
                  <a:lnTo>
                    <a:pt x="4417" y="4012"/>
                  </a:lnTo>
                  <a:lnTo>
                    <a:pt x="4445" y="4012"/>
                  </a:lnTo>
                  <a:lnTo>
                    <a:pt x="4474" y="4011"/>
                  </a:lnTo>
                  <a:lnTo>
                    <a:pt x="4502" y="4012"/>
                  </a:lnTo>
                  <a:close/>
                  <a:moveTo>
                    <a:pt x="3105" y="2465"/>
                  </a:moveTo>
                  <a:lnTo>
                    <a:pt x="3105" y="2465"/>
                  </a:lnTo>
                  <a:lnTo>
                    <a:pt x="3125" y="2466"/>
                  </a:lnTo>
                  <a:lnTo>
                    <a:pt x="3133" y="2467"/>
                  </a:lnTo>
                  <a:lnTo>
                    <a:pt x="3141" y="2469"/>
                  </a:lnTo>
                  <a:lnTo>
                    <a:pt x="3149" y="2471"/>
                  </a:lnTo>
                  <a:lnTo>
                    <a:pt x="3155" y="2475"/>
                  </a:lnTo>
                  <a:lnTo>
                    <a:pt x="3162" y="2478"/>
                  </a:lnTo>
                  <a:lnTo>
                    <a:pt x="3167" y="2482"/>
                  </a:lnTo>
                  <a:lnTo>
                    <a:pt x="3173" y="2487"/>
                  </a:lnTo>
                  <a:lnTo>
                    <a:pt x="3177" y="2492"/>
                  </a:lnTo>
                  <a:lnTo>
                    <a:pt x="3180" y="2498"/>
                  </a:lnTo>
                  <a:lnTo>
                    <a:pt x="3184" y="2504"/>
                  </a:lnTo>
                  <a:lnTo>
                    <a:pt x="3186" y="2511"/>
                  </a:lnTo>
                  <a:lnTo>
                    <a:pt x="3188" y="2518"/>
                  </a:lnTo>
                  <a:lnTo>
                    <a:pt x="3188" y="2526"/>
                  </a:lnTo>
                  <a:lnTo>
                    <a:pt x="3189" y="2535"/>
                  </a:lnTo>
                  <a:lnTo>
                    <a:pt x="3188" y="2546"/>
                  </a:lnTo>
                  <a:lnTo>
                    <a:pt x="3188" y="2557"/>
                  </a:lnTo>
                  <a:lnTo>
                    <a:pt x="3186" y="2566"/>
                  </a:lnTo>
                  <a:lnTo>
                    <a:pt x="3184" y="2576"/>
                  </a:lnTo>
                  <a:lnTo>
                    <a:pt x="3180" y="2584"/>
                  </a:lnTo>
                  <a:lnTo>
                    <a:pt x="3177" y="2592"/>
                  </a:lnTo>
                  <a:lnTo>
                    <a:pt x="3173" y="2599"/>
                  </a:lnTo>
                  <a:lnTo>
                    <a:pt x="3167" y="2606"/>
                  </a:lnTo>
                  <a:lnTo>
                    <a:pt x="3162" y="2611"/>
                  </a:lnTo>
                  <a:lnTo>
                    <a:pt x="3155" y="2616"/>
                  </a:lnTo>
                  <a:lnTo>
                    <a:pt x="3149" y="2620"/>
                  </a:lnTo>
                  <a:lnTo>
                    <a:pt x="3141" y="2623"/>
                  </a:lnTo>
                  <a:lnTo>
                    <a:pt x="3133" y="2625"/>
                  </a:lnTo>
                  <a:lnTo>
                    <a:pt x="3125" y="2628"/>
                  </a:lnTo>
                  <a:lnTo>
                    <a:pt x="3115" y="2629"/>
                  </a:lnTo>
                  <a:lnTo>
                    <a:pt x="3105" y="2629"/>
                  </a:lnTo>
                  <a:lnTo>
                    <a:pt x="3095" y="2629"/>
                  </a:lnTo>
                  <a:lnTo>
                    <a:pt x="3085" y="2628"/>
                  </a:lnTo>
                  <a:lnTo>
                    <a:pt x="3078" y="2625"/>
                  </a:lnTo>
                  <a:lnTo>
                    <a:pt x="3070" y="2623"/>
                  </a:lnTo>
                  <a:lnTo>
                    <a:pt x="3062" y="2620"/>
                  </a:lnTo>
                  <a:lnTo>
                    <a:pt x="3056" y="2616"/>
                  </a:lnTo>
                  <a:lnTo>
                    <a:pt x="3050" y="2611"/>
                  </a:lnTo>
                  <a:lnTo>
                    <a:pt x="3045" y="2606"/>
                  </a:lnTo>
                  <a:lnTo>
                    <a:pt x="3041" y="2599"/>
                  </a:lnTo>
                  <a:lnTo>
                    <a:pt x="3036" y="2592"/>
                  </a:lnTo>
                  <a:lnTo>
                    <a:pt x="3033" y="2584"/>
                  </a:lnTo>
                  <a:lnTo>
                    <a:pt x="3030" y="2576"/>
                  </a:lnTo>
                  <a:lnTo>
                    <a:pt x="3027" y="2566"/>
                  </a:lnTo>
                  <a:lnTo>
                    <a:pt x="3026" y="2557"/>
                  </a:lnTo>
                  <a:lnTo>
                    <a:pt x="3025" y="2535"/>
                  </a:lnTo>
                  <a:lnTo>
                    <a:pt x="3026" y="2518"/>
                  </a:lnTo>
                  <a:lnTo>
                    <a:pt x="3027" y="2511"/>
                  </a:lnTo>
                  <a:lnTo>
                    <a:pt x="3030" y="2504"/>
                  </a:lnTo>
                  <a:lnTo>
                    <a:pt x="3033" y="2498"/>
                  </a:lnTo>
                  <a:lnTo>
                    <a:pt x="3036" y="2492"/>
                  </a:lnTo>
                  <a:lnTo>
                    <a:pt x="3041" y="2487"/>
                  </a:lnTo>
                  <a:lnTo>
                    <a:pt x="3045" y="2482"/>
                  </a:lnTo>
                  <a:lnTo>
                    <a:pt x="3050" y="2478"/>
                  </a:lnTo>
                  <a:lnTo>
                    <a:pt x="3056" y="2475"/>
                  </a:lnTo>
                  <a:lnTo>
                    <a:pt x="3062" y="2471"/>
                  </a:lnTo>
                  <a:lnTo>
                    <a:pt x="3070" y="2469"/>
                  </a:lnTo>
                  <a:lnTo>
                    <a:pt x="3078" y="2467"/>
                  </a:lnTo>
                  <a:lnTo>
                    <a:pt x="3085" y="2466"/>
                  </a:lnTo>
                  <a:lnTo>
                    <a:pt x="3105" y="2465"/>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22" name="组合 21"/>
          <p:cNvGrpSpPr/>
          <p:nvPr/>
        </p:nvGrpSpPr>
        <p:grpSpPr>
          <a:xfrm>
            <a:off x="2524352" y="3292953"/>
            <a:ext cx="1258887" cy="758825"/>
            <a:chOff x="1697038" y="2995613"/>
            <a:chExt cx="1258887" cy="758825"/>
          </a:xfrm>
        </p:grpSpPr>
        <p:sp>
          <p:nvSpPr>
            <p:cNvPr id="23" name="MH_Other_4"/>
            <p:cNvSpPr>
              <a:spLocks/>
            </p:cNvSpPr>
            <p:nvPr/>
          </p:nvSpPr>
          <p:spPr bwMode="auto">
            <a:xfrm rot="16200000">
              <a:off x="2533650" y="3082925"/>
              <a:ext cx="260350" cy="584200"/>
            </a:xfrm>
            <a:custGeom>
              <a:avLst/>
              <a:gdLst>
                <a:gd name="T0" fmla="*/ 0 w 21600"/>
                <a:gd name="T1" fmla="*/ 0 h 21600"/>
                <a:gd name="T2" fmla="*/ 31290 w 21600"/>
                <a:gd name="T3" fmla="*/ 584200 h 21600"/>
                <a:gd name="T4" fmla="*/ 229060 w 21600"/>
                <a:gd name="T5" fmla="*/ 584200 h 21600"/>
                <a:gd name="T6" fmla="*/ 260350 w 21600"/>
                <a:gd name="T7" fmla="*/ 0 h 21600"/>
                <a:gd name="T8" fmla="*/ 0 w 21600"/>
                <a:gd name="T9" fmla="*/ 0 h 21600"/>
                <a:gd name="T10" fmla="*/ 0 60000 65536"/>
                <a:gd name="T11" fmla="*/ 0 60000 65536"/>
                <a:gd name="T12" fmla="*/ 0 60000 65536"/>
                <a:gd name="T13" fmla="*/ 0 60000 65536"/>
                <a:gd name="T14" fmla="*/ 0 60000 65536"/>
                <a:gd name="T15" fmla="*/ 3059 w 21600"/>
                <a:gd name="T16" fmla="*/ 3103 h 21600"/>
                <a:gd name="T17" fmla="*/ 18541 w 21600"/>
                <a:gd name="T18" fmla="*/ 1849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endParaRPr lang="zh-CN" altLang="en-US">
                <a:latin typeface="+mj-lt"/>
              </a:endParaRPr>
            </a:p>
          </p:txBody>
        </p:sp>
        <p:sp>
          <p:nvSpPr>
            <p:cNvPr id="24" name="MH_SubTitle_6"/>
            <p:cNvSpPr>
              <a:spLocks noChangeArrowheads="1"/>
            </p:cNvSpPr>
            <p:nvPr/>
          </p:nvSpPr>
          <p:spPr bwMode="auto">
            <a:xfrm>
              <a:off x="1697038" y="2995613"/>
              <a:ext cx="763587" cy="758825"/>
            </a:xfrm>
            <a:prstGeom prst="ellipse">
              <a:avLst/>
            </a:prstGeom>
            <a:solidFill>
              <a:srgbClr val="B73A4F"/>
            </a:solidFill>
            <a:ln>
              <a:noFill/>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333333"/>
                </a:solidFill>
                <a:latin typeface="+mj-lt"/>
                <a:ea typeface="微软雅黑 Light" charset="-122"/>
              </a:endParaRPr>
            </a:p>
          </p:txBody>
        </p:sp>
        <p:sp>
          <p:nvSpPr>
            <p:cNvPr id="25" name="KSO_Shape"/>
            <p:cNvSpPr>
              <a:spLocks/>
            </p:cNvSpPr>
            <p:nvPr/>
          </p:nvSpPr>
          <p:spPr bwMode="auto">
            <a:xfrm>
              <a:off x="1872266" y="3208330"/>
              <a:ext cx="324232" cy="331242"/>
            </a:xfrm>
            <a:custGeom>
              <a:avLst/>
              <a:gdLst>
                <a:gd name="T0" fmla="*/ 1088173 w 3149"/>
                <a:gd name="T1" fmla="*/ 1798719 h 3218"/>
                <a:gd name="T2" fmla="*/ 1088173 w 3149"/>
                <a:gd name="T3" fmla="*/ 1800397 h 3218"/>
                <a:gd name="T4" fmla="*/ 1078667 w 3149"/>
                <a:gd name="T5" fmla="*/ 1799838 h 3218"/>
                <a:gd name="T6" fmla="*/ 1068602 w 3149"/>
                <a:gd name="T7" fmla="*/ 1800397 h 3218"/>
                <a:gd name="T8" fmla="*/ 1068602 w 3149"/>
                <a:gd name="T9" fmla="*/ 1798719 h 3218"/>
                <a:gd name="T10" fmla="*/ 662634 w 3149"/>
                <a:gd name="T11" fmla="*/ 1456319 h 3218"/>
                <a:gd name="T12" fmla="*/ 669903 w 3149"/>
                <a:gd name="T13" fmla="*/ 1457438 h 3218"/>
                <a:gd name="T14" fmla="*/ 669903 w 3149"/>
                <a:gd name="T15" fmla="*/ 1459676 h 3218"/>
                <a:gd name="T16" fmla="*/ 682205 w 3149"/>
                <a:gd name="T17" fmla="*/ 1458557 h 3218"/>
                <a:gd name="T18" fmla="*/ 695066 w 3149"/>
                <a:gd name="T19" fmla="*/ 1459676 h 3218"/>
                <a:gd name="T20" fmla="*/ 695066 w 3149"/>
                <a:gd name="T21" fmla="*/ 1457438 h 3218"/>
                <a:gd name="T22" fmla="*/ 890222 w 3149"/>
                <a:gd name="T23" fmla="*/ 1385825 h 3218"/>
                <a:gd name="T24" fmla="*/ 852756 w 3149"/>
                <a:gd name="T25" fmla="*/ 1573809 h 3218"/>
                <a:gd name="T26" fmla="*/ 1344839 w 3149"/>
                <a:gd name="T27" fmla="*/ 1573809 h 3218"/>
                <a:gd name="T28" fmla="*/ 1116691 w 3149"/>
                <a:gd name="T29" fmla="*/ 1219660 h 3218"/>
                <a:gd name="T30" fmla="*/ 1066924 w 3149"/>
                <a:gd name="T31" fmla="*/ 1224695 h 3218"/>
                <a:gd name="T32" fmla="*/ 1237475 w 3149"/>
                <a:gd name="T33" fmla="*/ 967895 h 3218"/>
                <a:gd name="T34" fmla="*/ 1347635 w 3149"/>
                <a:gd name="T35" fmla="*/ 1048460 h 3218"/>
                <a:gd name="T36" fmla="*/ 1464504 w 3149"/>
                <a:gd name="T37" fmla="*/ 930970 h 3218"/>
                <a:gd name="T38" fmla="*/ 1347635 w 3149"/>
                <a:gd name="T39" fmla="*/ 814039 h 3218"/>
                <a:gd name="T40" fmla="*/ 1309610 w 3149"/>
                <a:gd name="T41" fmla="*/ 820753 h 3218"/>
                <a:gd name="T42" fmla="*/ 1399639 w 3149"/>
                <a:gd name="T43" fmla="*/ 589129 h 3218"/>
                <a:gd name="T44" fmla="*/ 1760872 w 3149"/>
                <a:gd name="T45" fmla="*/ 504648 h 3218"/>
                <a:gd name="T46" fmla="*/ 1088173 w 3149"/>
                <a:gd name="T47" fmla="*/ 1798719 h 3218"/>
                <a:gd name="T48" fmla="*/ 692270 w 3149"/>
                <a:gd name="T49" fmla="*/ 1294630 h 3218"/>
                <a:gd name="T50" fmla="*/ 692270 w 3149"/>
                <a:gd name="T51" fmla="*/ 1295749 h 3218"/>
                <a:gd name="T52" fmla="*/ 682205 w 3149"/>
                <a:gd name="T53" fmla="*/ 1295189 h 3218"/>
                <a:gd name="T54" fmla="*/ 672699 w 3149"/>
                <a:gd name="T55" fmla="*/ 1295749 h 3218"/>
                <a:gd name="T56" fmla="*/ 672699 w 3149"/>
                <a:gd name="T57" fmla="*/ 1294630 h 3218"/>
                <a:gd name="T58" fmla="*/ 0 w 3149"/>
                <a:gd name="T59" fmla="*/ 0 h 3218"/>
                <a:gd name="T60" fmla="*/ 682205 w 3149"/>
                <a:gd name="T61" fmla="*/ 99027 h 3218"/>
                <a:gd name="T62" fmla="*/ 1364410 w 3149"/>
                <a:gd name="T63" fmla="*/ 0 h 3218"/>
                <a:gd name="T64" fmla="*/ 692270 w 3149"/>
                <a:gd name="T65" fmla="*/ 1294630 h 3218"/>
                <a:gd name="T66" fmla="*/ 447348 w 3149"/>
                <a:gd name="T67" fmla="*/ 309391 h 3218"/>
                <a:gd name="T68" fmla="*/ 330478 w 3149"/>
                <a:gd name="T69" fmla="*/ 426881 h 3218"/>
                <a:gd name="T70" fmla="*/ 447348 w 3149"/>
                <a:gd name="T71" fmla="*/ 543812 h 3218"/>
                <a:gd name="T72" fmla="*/ 564776 w 3149"/>
                <a:gd name="T73" fmla="*/ 426881 h 3218"/>
                <a:gd name="T74" fmla="*/ 447348 w 3149"/>
                <a:gd name="T75" fmla="*/ 309391 h 3218"/>
                <a:gd name="T76" fmla="*/ 1032814 w 3149"/>
                <a:gd name="T77" fmla="*/ 426881 h 3218"/>
                <a:gd name="T78" fmla="*/ 915385 w 3149"/>
                <a:gd name="T79" fmla="*/ 309391 h 3218"/>
                <a:gd name="T80" fmla="*/ 798515 w 3149"/>
                <a:gd name="T81" fmla="*/ 426881 h 3218"/>
                <a:gd name="T82" fmla="*/ 915385 w 3149"/>
                <a:gd name="T83" fmla="*/ 543812 h 3218"/>
                <a:gd name="T84" fmla="*/ 1032814 w 3149"/>
                <a:gd name="T85" fmla="*/ 426881 h 3218"/>
                <a:gd name="T86" fmla="*/ 351168 w 3149"/>
                <a:gd name="T87" fmla="*/ 759770 h 3218"/>
                <a:gd name="T88" fmla="*/ 684442 w 3149"/>
                <a:gd name="T89" fmla="*/ 1114478 h 3218"/>
                <a:gd name="T90" fmla="*/ 996467 w 3149"/>
                <a:gd name="T91" fmla="*/ 759770 h 3218"/>
                <a:gd name="T92" fmla="*/ 351168 w 3149"/>
                <a:gd name="T93" fmla="*/ 759770 h 32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149" h="3218">
                  <a:moveTo>
                    <a:pt x="1946" y="3215"/>
                  </a:moveTo>
                  <a:cubicBezTo>
                    <a:pt x="1946" y="3218"/>
                    <a:pt x="1946" y="3218"/>
                    <a:pt x="1946" y="3218"/>
                  </a:cubicBezTo>
                  <a:cubicBezTo>
                    <a:pt x="1941" y="3218"/>
                    <a:pt x="1935" y="3217"/>
                    <a:pt x="1929" y="3217"/>
                  </a:cubicBezTo>
                  <a:cubicBezTo>
                    <a:pt x="1923" y="3217"/>
                    <a:pt x="1917" y="3218"/>
                    <a:pt x="1911" y="3218"/>
                  </a:cubicBezTo>
                  <a:cubicBezTo>
                    <a:pt x="1911" y="3215"/>
                    <a:pt x="1911" y="3215"/>
                    <a:pt x="1911" y="3215"/>
                  </a:cubicBezTo>
                  <a:cubicBezTo>
                    <a:pt x="1398" y="3215"/>
                    <a:pt x="1387" y="2946"/>
                    <a:pt x="1185" y="2603"/>
                  </a:cubicBezTo>
                  <a:cubicBezTo>
                    <a:pt x="1190" y="2604"/>
                    <a:pt x="1194" y="2605"/>
                    <a:pt x="1198" y="2605"/>
                  </a:cubicBezTo>
                  <a:cubicBezTo>
                    <a:pt x="1198" y="2609"/>
                    <a:pt x="1198" y="2609"/>
                    <a:pt x="1198" y="2609"/>
                  </a:cubicBezTo>
                  <a:cubicBezTo>
                    <a:pt x="1206" y="2609"/>
                    <a:pt x="1213" y="2607"/>
                    <a:pt x="1220" y="2607"/>
                  </a:cubicBezTo>
                  <a:cubicBezTo>
                    <a:pt x="1228" y="2607"/>
                    <a:pt x="1235" y="2609"/>
                    <a:pt x="1243" y="2609"/>
                  </a:cubicBezTo>
                  <a:cubicBezTo>
                    <a:pt x="1243" y="2605"/>
                    <a:pt x="1243" y="2605"/>
                    <a:pt x="1243" y="2605"/>
                  </a:cubicBezTo>
                  <a:cubicBezTo>
                    <a:pt x="1363" y="2595"/>
                    <a:pt x="1480" y="2549"/>
                    <a:pt x="1592" y="2477"/>
                  </a:cubicBezTo>
                  <a:cubicBezTo>
                    <a:pt x="1525" y="2642"/>
                    <a:pt x="1525" y="2813"/>
                    <a:pt x="1525" y="2813"/>
                  </a:cubicBezTo>
                  <a:cubicBezTo>
                    <a:pt x="1525" y="2813"/>
                    <a:pt x="1943" y="2003"/>
                    <a:pt x="2405" y="2813"/>
                  </a:cubicBezTo>
                  <a:cubicBezTo>
                    <a:pt x="2405" y="2857"/>
                    <a:pt x="2448" y="2180"/>
                    <a:pt x="1997" y="2180"/>
                  </a:cubicBezTo>
                  <a:cubicBezTo>
                    <a:pt x="1965" y="2180"/>
                    <a:pt x="1936" y="2184"/>
                    <a:pt x="1908" y="2189"/>
                  </a:cubicBezTo>
                  <a:cubicBezTo>
                    <a:pt x="2018" y="2058"/>
                    <a:pt x="2120" y="1902"/>
                    <a:pt x="2213" y="1730"/>
                  </a:cubicBezTo>
                  <a:cubicBezTo>
                    <a:pt x="2240" y="1813"/>
                    <a:pt x="2318" y="1874"/>
                    <a:pt x="2410" y="1874"/>
                  </a:cubicBezTo>
                  <a:cubicBezTo>
                    <a:pt x="2526" y="1874"/>
                    <a:pt x="2619" y="1780"/>
                    <a:pt x="2619" y="1664"/>
                  </a:cubicBezTo>
                  <a:cubicBezTo>
                    <a:pt x="2619" y="1549"/>
                    <a:pt x="2526" y="1455"/>
                    <a:pt x="2410" y="1455"/>
                  </a:cubicBezTo>
                  <a:cubicBezTo>
                    <a:pt x="2386" y="1455"/>
                    <a:pt x="2363" y="1460"/>
                    <a:pt x="2342" y="1467"/>
                  </a:cubicBezTo>
                  <a:cubicBezTo>
                    <a:pt x="2401" y="1334"/>
                    <a:pt x="2456" y="1195"/>
                    <a:pt x="2503" y="1053"/>
                  </a:cubicBezTo>
                  <a:cubicBezTo>
                    <a:pt x="2732" y="1029"/>
                    <a:pt x="2952" y="985"/>
                    <a:pt x="3149" y="902"/>
                  </a:cubicBezTo>
                  <a:cubicBezTo>
                    <a:pt x="3149" y="1773"/>
                    <a:pt x="2909" y="3215"/>
                    <a:pt x="1946" y="3215"/>
                  </a:cubicBezTo>
                  <a:close/>
                  <a:moveTo>
                    <a:pt x="1238" y="2314"/>
                  </a:moveTo>
                  <a:cubicBezTo>
                    <a:pt x="1238" y="2316"/>
                    <a:pt x="1238" y="2316"/>
                    <a:pt x="1238" y="2316"/>
                  </a:cubicBezTo>
                  <a:cubicBezTo>
                    <a:pt x="1238" y="2316"/>
                    <a:pt x="1226" y="2315"/>
                    <a:pt x="1220" y="2315"/>
                  </a:cubicBezTo>
                  <a:cubicBezTo>
                    <a:pt x="1214" y="2315"/>
                    <a:pt x="1209" y="2316"/>
                    <a:pt x="1203" y="2316"/>
                  </a:cubicBezTo>
                  <a:cubicBezTo>
                    <a:pt x="1203" y="2314"/>
                    <a:pt x="1203" y="2314"/>
                    <a:pt x="1203" y="2314"/>
                  </a:cubicBezTo>
                  <a:cubicBezTo>
                    <a:pt x="296" y="2314"/>
                    <a:pt x="0" y="871"/>
                    <a:pt x="0" y="0"/>
                  </a:cubicBezTo>
                  <a:cubicBezTo>
                    <a:pt x="359" y="150"/>
                    <a:pt x="788" y="176"/>
                    <a:pt x="1220" y="177"/>
                  </a:cubicBezTo>
                  <a:cubicBezTo>
                    <a:pt x="1653" y="176"/>
                    <a:pt x="2082" y="150"/>
                    <a:pt x="2440" y="0"/>
                  </a:cubicBezTo>
                  <a:cubicBezTo>
                    <a:pt x="2440" y="871"/>
                    <a:pt x="2163" y="2314"/>
                    <a:pt x="1238" y="2314"/>
                  </a:cubicBezTo>
                  <a:close/>
                  <a:moveTo>
                    <a:pt x="800" y="553"/>
                  </a:moveTo>
                  <a:cubicBezTo>
                    <a:pt x="685" y="553"/>
                    <a:pt x="591" y="647"/>
                    <a:pt x="591" y="763"/>
                  </a:cubicBezTo>
                  <a:cubicBezTo>
                    <a:pt x="591" y="878"/>
                    <a:pt x="685" y="972"/>
                    <a:pt x="800" y="972"/>
                  </a:cubicBezTo>
                  <a:cubicBezTo>
                    <a:pt x="916" y="972"/>
                    <a:pt x="1010" y="878"/>
                    <a:pt x="1010" y="763"/>
                  </a:cubicBezTo>
                  <a:cubicBezTo>
                    <a:pt x="1010" y="647"/>
                    <a:pt x="916" y="553"/>
                    <a:pt x="800" y="553"/>
                  </a:cubicBezTo>
                  <a:close/>
                  <a:moveTo>
                    <a:pt x="1847" y="763"/>
                  </a:moveTo>
                  <a:cubicBezTo>
                    <a:pt x="1847" y="647"/>
                    <a:pt x="1753" y="553"/>
                    <a:pt x="1637" y="553"/>
                  </a:cubicBezTo>
                  <a:cubicBezTo>
                    <a:pt x="1522" y="553"/>
                    <a:pt x="1428" y="647"/>
                    <a:pt x="1428" y="763"/>
                  </a:cubicBezTo>
                  <a:cubicBezTo>
                    <a:pt x="1428" y="878"/>
                    <a:pt x="1522" y="972"/>
                    <a:pt x="1637" y="972"/>
                  </a:cubicBezTo>
                  <a:cubicBezTo>
                    <a:pt x="1753" y="972"/>
                    <a:pt x="1847" y="878"/>
                    <a:pt x="1847" y="763"/>
                  </a:cubicBezTo>
                  <a:close/>
                  <a:moveTo>
                    <a:pt x="628" y="1358"/>
                  </a:moveTo>
                  <a:cubicBezTo>
                    <a:pt x="628" y="1358"/>
                    <a:pt x="752" y="1992"/>
                    <a:pt x="1224" y="1992"/>
                  </a:cubicBezTo>
                  <a:cubicBezTo>
                    <a:pt x="1675" y="1992"/>
                    <a:pt x="1787" y="1326"/>
                    <a:pt x="1782" y="1358"/>
                  </a:cubicBezTo>
                  <a:cubicBezTo>
                    <a:pt x="1219" y="1777"/>
                    <a:pt x="628" y="1358"/>
                    <a:pt x="628" y="1358"/>
                  </a:cubicBez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mj-lt"/>
              </a:endParaRPr>
            </a:p>
          </p:txBody>
        </p:sp>
      </p:grpSp>
      <p:sp>
        <p:nvSpPr>
          <p:cNvPr id="26" name="文本框 25"/>
          <p:cNvSpPr txBox="1"/>
          <p:nvPr/>
        </p:nvSpPr>
        <p:spPr>
          <a:xfrm>
            <a:off x="6702381" y="2862635"/>
            <a:ext cx="2514362" cy="1600438"/>
          </a:xfrm>
          <a:prstGeom prst="rect">
            <a:avLst/>
          </a:prstGeom>
          <a:noFill/>
        </p:spPr>
        <p:txBody>
          <a:bodyPr wrap="square" rtlCol="0">
            <a:spAutoFit/>
          </a:bodyPr>
          <a:lstStyle/>
          <a:p>
            <a:r>
              <a:rPr lang="en-US" altLang="zh-CN" sz="1400" dirty="0">
                <a:solidFill>
                  <a:srgbClr val="B73A4F"/>
                </a:solidFill>
                <a:latin typeface="+mj-lt"/>
                <a:ea typeface="微软雅黑" panose="020B0503020204020204" pitchFamily="34" charset="-122"/>
              </a:rPr>
              <a:t>Your audience relate and absorb information on different sensory levels. We know visual stories are amplified with the right words. Sometimes it's easier to go old school, our copywriters prefer a good ball.</a:t>
            </a:r>
            <a:endParaRPr lang="zh-CN" altLang="en-US" sz="1400" dirty="0">
              <a:solidFill>
                <a:srgbClr val="B73A4F"/>
              </a:solidFill>
              <a:latin typeface="+mj-lt"/>
              <a:ea typeface="微软雅黑" panose="020B0503020204020204" pitchFamily="34" charset="-122"/>
            </a:endParaRPr>
          </a:p>
        </p:txBody>
      </p:sp>
      <p:pic>
        <p:nvPicPr>
          <p:cNvPr id="27" name="图片 26"/>
          <p:cNvPicPr>
            <a:picLocks noChangeAspect="1"/>
          </p:cNvPicPr>
          <p:nvPr/>
        </p:nvPicPr>
        <p:blipFill>
          <a:blip r:embed="rId3"/>
          <a:stretch>
            <a:fillRect/>
          </a:stretch>
        </p:blipFill>
        <p:spPr>
          <a:xfrm>
            <a:off x="3423667" y="3096740"/>
            <a:ext cx="1491326" cy="1133578"/>
          </a:xfrm>
          <a:prstGeom prst="rect">
            <a:avLst/>
          </a:prstGeom>
        </p:spPr>
      </p:pic>
      <p:sp>
        <p:nvSpPr>
          <p:cNvPr id="28" name="标题 2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644145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par>
                                <p:cTn id="16" presetID="22" presetClass="entr" presetSubtype="4"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par>
                                <p:cTn id="19" presetID="22" presetClass="entr" presetSubtype="8"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par>
                                <p:cTn id="22" presetID="22" presetClass="entr" presetSubtype="1"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par>
                                <p:cTn id="25" presetID="22" presetClass="entr" presetSubtype="1"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par>
                                <p:cTn id="28" presetID="22" presetClass="entr" presetSubtype="2"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right)">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06925" y="2082800"/>
            <a:ext cx="2797175" cy="2678113"/>
            <a:chOff x="4606925" y="2082800"/>
            <a:chExt cx="2797175" cy="2678113"/>
          </a:xfrm>
        </p:grpSpPr>
        <p:sp>
          <p:nvSpPr>
            <p:cNvPr id="3" name="MH_Other_1"/>
            <p:cNvSpPr>
              <a:spLocks/>
            </p:cNvSpPr>
            <p:nvPr/>
          </p:nvSpPr>
          <p:spPr bwMode="auto">
            <a:xfrm>
              <a:off x="5583238" y="2082800"/>
              <a:ext cx="1439862" cy="1476375"/>
            </a:xfrm>
            <a:custGeom>
              <a:avLst/>
              <a:gdLst>
                <a:gd name="T0" fmla="*/ 0 w 1775399"/>
                <a:gd name="T1" fmla="*/ 0 h 1819275"/>
                <a:gd name="T2" fmla="*/ 1005517 w 1775399"/>
                <a:gd name="T3" fmla="*/ 0 h 1819275"/>
                <a:gd name="T4" fmla="*/ 1156152 w 1775399"/>
                <a:gd name="T5" fmla="*/ 1476375 h 1819275"/>
                <a:gd name="T6" fmla="*/ 987005 w 1775399"/>
                <a:gd name="T7" fmla="*/ 934284 h 1819275"/>
                <a:gd name="T8" fmla="*/ 908760 w 1775399"/>
                <a:gd name="T9" fmla="*/ 779590 h 1819275"/>
                <a:gd name="T10" fmla="*/ 912560 w 1775399"/>
                <a:gd name="T11" fmla="*/ 781045 h 1819275"/>
                <a:gd name="T12" fmla="*/ 881818 w 1775399"/>
                <a:gd name="T13" fmla="*/ 726325 h 1819275"/>
                <a:gd name="T14" fmla="*/ 865827 w 1775399"/>
                <a:gd name="T15" fmla="*/ 694708 h 1819275"/>
                <a:gd name="T16" fmla="*/ 847278 w 1775399"/>
                <a:gd name="T17" fmla="*/ 664844 h 1819275"/>
                <a:gd name="T18" fmla="*/ 837160 w 1775399"/>
                <a:gd name="T19" fmla="*/ 646834 h 1819275"/>
                <a:gd name="T20" fmla="*/ 819989 w 1775399"/>
                <a:gd name="T21" fmla="*/ 620905 h 1819275"/>
                <a:gd name="T22" fmla="*/ 791883 w 1775399"/>
                <a:gd name="T23" fmla="*/ 575651 h 1819275"/>
                <a:gd name="T24" fmla="*/ 769704 w 1775399"/>
                <a:gd name="T25" fmla="*/ 544974 h 1819275"/>
                <a:gd name="T26" fmla="*/ 756366 w 1775399"/>
                <a:gd name="T27" fmla="*/ 524833 h 1819275"/>
                <a:gd name="T28" fmla="*/ 738976 w 1775399"/>
                <a:gd name="T29" fmla="*/ 502473 h 1819275"/>
                <a:gd name="T30" fmla="*/ 708679 w 1775399"/>
                <a:gd name="T31" fmla="*/ 460567 h 1819275"/>
                <a:gd name="T32" fmla="*/ 683238 w 1775399"/>
                <a:gd name="T33" fmla="*/ 430802 h 1819275"/>
                <a:gd name="T34" fmla="*/ 671076 w 1775399"/>
                <a:gd name="T35" fmla="*/ 415164 h 1819275"/>
                <a:gd name="T36" fmla="*/ 652585 w 1775399"/>
                <a:gd name="T37" fmla="*/ 394939 h 1819275"/>
                <a:gd name="T38" fmla="*/ 615948 w 1775399"/>
                <a:gd name="T39" fmla="*/ 352074 h 1819275"/>
                <a:gd name="T40" fmla="*/ 593673 w 1775399"/>
                <a:gd name="T41" fmla="*/ 330503 h 1819275"/>
                <a:gd name="T42" fmla="*/ 582192 w 1775399"/>
                <a:gd name="T43" fmla="*/ 317946 h 1819275"/>
                <a:gd name="T44" fmla="*/ 549557 w 1775399"/>
                <a:gd name="T45" fmla="*/ 287781 h 1819275"/>
                <a:gd name="T46" fmla="*/ 513420 w 1775399"/>
                <a:gd name="T47" fmla="*/ 252786 h 1819275"/>
                <a:gd name="T48" fmla="*/ 502613 w 1775399"/>
                <a:gd name="T49" fmla="*/ 244390 h 1819275"/>
                <a:gd name="T50" fmla="*/ 490613 w 1775399"/>
                <a:gd name="T51" fmla="*/ 233298 h 1819275"/>
                <a:gd name="T52" fmla="*/ 23790 w 1775399"/>
                <a:gd name="T53" fmla="*/ 2817 h 1819275"/>
                <a:gd name="T54" fmla="*/ 5800 w 1775399"/>
                <a:gd name="T55" fmla="*/ 1459 h 1819275"/>
                <a:gd name="T56" fmla="*/ 0 w 1775399"/>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E78D97"/>
            </a:solidFill>
            <a:ln>
              <a:noFill/>
            </a:ln>
          </p:spPr>
          <p:txBody>
            <a:bodyPr anchor="ctr"/>
            <a:lstStyle/>
            <a:p>
              <a:endParaRPr lang="zh-CN" altLang="en-US">
                <a:latin typeface="+mj-lt"/>
              </a:endParaRPr>
            </a:p>
          </p:txBody>
        </p:sp>
        <p:sp>
          <p:nvSpPr>
            <p:cNvPr id="4" name="MH_Other_2"/>
            <p:cNvSpPr>
              <a:spLocks/>
            </p:cNvSpPr>
            <p:nvPr/>
          </p:nvSpPr>
          <p:spPr bwMode="auto">
            <a:xfrm rot="18018922">
              <a:off x="4921250" y="2135188"/>
              <a:ext cx="1433513" cy="1474787"/>
            </a:xfrm>
            <a:custGeom>
              <a:avLst/>
              <a:gdLst>
                <a:gd name="T0" fmla="*/ 0 w 1768701"/>
                <a:gd name="T1" fmla="*/ 0 h 1819275"/>
                <a:gd name="T2" fmla="*/ 1004874 w 1768701"/>
                <a:gd name="T3" fmla="*/ 0 h 1819275"/>
                <a:gd name="T4" fmla="*/ 1155413 w 1768701"/>
                <a:gd name="T5" fmla="*/ 1474787 h 1819275"/>
                <a:gd name="T6" fmla="*/ 986374 w 1768701"/>
                <a:gd name="T7" fmla="*/ 933279 h 1819275"/>
                <a:gd name="T8" fmla="*/ 908179 w 1768701"/>
                <a:gd name="T9" fmla="*/ 778751 h 1819275"/>
                <a:gd name="T10" fmla="*/ 911977 w 1768701"/>
                <a:gd name="T11" fmla="*/ 780205 h 1819275"/>
                <a:gd name="T12" fmla="*/ 881255 w 1768701"/>
                <a:gd name="T13" fmla="*/ 725544 h 1819275"/>
                <a:gd name="T14" fmla="*/ 865273 w 1768701"/>
                <a:gd name="T15" fmla="*/ 693961 h 1819275"/>
                <a:gd name="T16" fmla="*/ 846737 w 1768701"/>
                <a:gd name="T17" fmla="*/ 664129 h 1819275"/>
                <a:gd name="T18" fmla="*/ 836625 w 1768701"/>
                <a:gd name="T19" fmla="*/ 646138 h 1819275"/>
                <a:gd name="T20" fmla="*/ 819465 w 1768701"/>
                <a:gd name="T21" fmla="*/ 620237 h 1819275"/>
                <a:gd name="T22" fmla="*/ 791377 w 1768701"/>
                <a:gd name="T23" fmla="*/ 575031 h 1819275"/>
                <a:gd name="T24" fmla="*/ 769212 w 1768701"/>
                <a:gd name="T25" fmla="*/ 544387 h 1819275"/>
                <a:gd name="T26" fmla="*/ 755882 w 1768701"/>
                <a:gd name="T27" fmla="*/ 524269 h 1819275"/>
                <a:gd name="T28" fmla="*/ 738504 w 1768701"/>
                <a:gd name="T29" fmla="*/ 501932 h 1819275"/>
                <a:gd name="T30" fmla="*/ 708227 w 1768701"/>
                <a:gd name="T31" fmla="*/ 460072 h 1819275"/>
                <a:gd name="T32" fmla="*/ 682801 w 1768701"/>
                <a:gd name="T33" fmla="*/ 430338 h 1819275"/>
                <a:gd name="T34" fmla="*/ 670647 w 1768701"/>
                <a:gd name="T35" fmla="*/ 414717 h 1819275"/>
                <a:gd name="T36" fmla="*/ 652168 w 1768701"/>
                <a:gd name="T37" fmla="*/ 394514 h 1819275"/>
                <a:gd name="T38" fmla="*/ 615554 w 1768701"/>
                <a:gd name="T39" fmla="*/ 351695 h 1819275"/>
                <a:gd name="T40" fmla="*/ 593293 w 1768701"/>
                <a:gd name="T41" fmla="*/ 330148 h 1819275"/>
                <a:gd name="T42" fmla="*/ 581820 w 1768701"/>
                <a:gd name="T43" fmla="*/ 317604 h 1819275"/>
                <a:gd name="T44" fmla="*/ 549205 w 1768701"/>
                <a:gd name="T45" fmla="*/ 287471 h 1819275"/>
                <a:gd name="T46" fmla="*/ 513092 w 1768701"/>
                <a:gd name="T47" fmla="*/ 252514 h 1819275"/>
                <a:gd name="T48" fmla="*/ 502292 w 1768701"/>
                <a:gd name="T49" fmla="*/ 244127 h 1819275"/>
                <a:gd name="T50" fmla="*/ 490299 w 1768701"/>
                <a:gd name="T51" fmla="*/ 233047 h 1819275"/>
                <a:gd name="T52" fmla="*/ 23775 w 1768701"/>
                <a:gd name="T53" fmla="*/ 2814 h 1819275"/>
                <a:gd name="T54" fmla="*/ 5797 w 1768701"/>
                <a:gd name="T55" fmla="*/ 1458 h 1819275"/>
                <a:gd name="T56" fmla="*/ 0 w 1768701"/>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B73A4F">
                <a:alpha val="87057"/>
              </a:srgbClr>
            </a:solidFill>
            <a:ln>
              <a:noFill/>
            </a:ln>
          </p:spPr>
          <p:txBody>
            <a:bodyPr anchor="ctr"/>
            <a:lstStyle/>
            <a:p>
              <a:endParaRPr lang="zh-CN" altLang="en-US">
                <a:latin typeface="+mj-lt"/>
              </a:endParaRPr>
            </a:p>
          </p:txBody>
        </p:sp>
        <p:sp>
          <p:nvSpPr>
            <p:cNvPr id="5" name="MH_Other_3"/>
            <p:cNvSpPr>
              <a:spLocks/>
            </p:cNvSpPr>
            <p:nvPr/>
          </p:nvSpPr>
          <p:spPr bwMode="auto">
            <a:xfrm rot="14427225">
              <a:off x="4628356" y="2728119"/>
              <a:ext cx="1433513" cy="1476375"/>
            </a:xfrm>
            <a:custGeom>
              <a:avLst/>
              <a:gdLst>
                <a:gd name="T0" fmla="*/ 0 w 1768701"/>
                <a:gd name="T1" fmla="*/ 0 h 1819275"/>
                <a:gd name="T2" fmla="*/ 1004874 w 1768701"/>
                <a:gd name="T3" fmla="*/ 0 h 1819275"/>
                <a:gd name="T4" fmla="*/ 1155413 w 1768701"/>
                <a:gd name="T5" fmla="*/ 1476375 h 1819275"/>
                <a:gd name="T6" fmla="*/ 986374 w 1768701"/>
                <a:gd name="T7" fmla="*/ 934284 h 1819275"/>
                <a:gd name="T8" fmla="*/ 908179 w 1768701"/>
                <a:gd name="T9" fmla="*/ 779590 h 1819275"/>
                <a:gd name="T10" fmla="*/ 911977 w 1768701"/>
                <a:gd name="T11" fmla="*/ 781045 h 1819275"/>
                <a:gd name="T12" fmla="*/ 881255 w 1768701"/>
                <a:gd name="T13" fmla="*/ 726325 h 1819275"/>
                <a:gd name="T14" fmla="*/ 865273 w 1768701"/>
                <a:gd name="T15" fmla="*/ 694708 h 1819275"/>
                <a:gd name="T16" fmla="*/ 846737 w 1768701"/>
                <a:gd name="T17" fmla="*/ 664844 h 1819275"/>
                <a:gd name="T18" fmla="*/ 836625 w 1768701"/>
                <a:gd name="T19" fmla="*/ 646834 h 1819275"/>
                <a:gd name="T20" fmla="*/ 819465 w 1768701"/>
                <a:gd name="T21" fmla="*/ 620905 h 1819275"/>
                <a:gd name="T22" fmla="*/ 791377 w 1768701"/>
                <a:gd name="T23" fmla="*/ 575651 h 1819275"/>
                <a:gd name="T24" fmla="*/ 769212 w 1768701"/>
                <a:gd name="T25" fmla="*/ 544974 h 1819275"/>
                <a:gd name="T26" fmla="*/ 755882 w 1768701"/>
                <a:gd name="T27" fmla="*/ 524833 h 1819275"/>
                <a:gd name="T28" fmla="*/ 738504 w 1768701"/>
                <a:gd name="T29" fmla="*/ 502473 h 1819275"/>
                <a:gd name="T30" fmla="*/ 708227 w 1768701"/>
                <a:gd name="T31" fmla="*/ 460567 h 1819275"/>
                <a:gd name="T32" fmla="*/ 682801 w 1768701"/>
                <a:gd name="T33" fmla="*/ 430802 h 1819275"/>
                <a:gd name="T34" fmla="*/ 670647 w 1768701"/>
                <a:gd name="T35" fmla="*/ 415164 h 1819275"/>
                <a:gd name="T36" fmla="*/ 652168 w 1768701"/>
                <a:gd name="T37" fmla="*/ 394939 h 1819275"/>
                <a:gd name="T38" fmla="*/ 615554 w 1768701"/>
                <a:gd name="T39" fmla="*/ 352074 h 1819275"/>
                <a:gd name="T40" fmla="*/ 593293 w 1768701"/>
                <a:gd name="T41" fmla="*/ 330503 h 1819275"/>
                <a:gd name="T42" fmla="*/ 581820 w 1768701"/>
                <a:gd name="T43" fmla="*/ 317946 h 1819275"/>
                <a:gd name="T44" fmla="*/ 549205 w 1768701"/>
                <a:gd name="T45" fmla="*/ 287781 h 1819275"/>
                <a:gd name="T46" fmla="*/ 513092 w 1768701"/>
                <a:gd name="T47" fmla="*/ 252786 h 1819275"/>
                <a:gd name="T48" fmla="*/ 502292 w 1768701"/>
                <a:gd name="T49" fmla="*/ 244390 h 1819275"/>
                <a:gd name="T50" fmla="*/ 490299 w 1768701"/>
                <a:gd name="T51" fmla="*/ 233298 h 1819275"/>
                <a:gd name="T52" fmla="*/ 23775 w 1768701"/>
                <a:gd name="T53" fmla="*/ 2817 h 1819275"/>
                <a:gd name="T54" fmla="*/ 5797 w 1768701"/>
                <a:gd name="T55" fmla="*/ 1459 h 1819275"/>
                <a:gd name="T56" fmla="*/ 0 w 1768701"/>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E78D97"/>
            </a:solidFill>
            <a:ln>
              <a:noFill/>
            </a:ln>
          </p:spPr>
          <p:txBody>
            <a:bodyPr anchor="ctr"/>
            <a:lstStyle/>
            <a:p>
              <a:endParaRPr lang="zh-CN" altLang="en-US">
                <a:latin typeface="+mj-lt"/>
              </a:endParaRPr>
            </a:p>
          </p:txBody>
        </p:sp>
        <p:sp>
          <p:nvSpPr>
            <p:cNvPr id="6" name="MH_Other_4"/>
            <p:cNvSpPr>
              <a:spLocks/>
            </p:cNvSpPr>
            <p:nvPr/>
          </p:nvSpPr>
          <p:spPr bwMode="auto">
            <a:xfrm rot="10859581">
              <a:off x="4997450" y="3284538"/>
              <a:ext cx="1435100" cy="1476375"/>
            </a:xfrm>
            <a:custGeom>
              <a:avLst/>
              <a:gdLst>
                <a:gd name="T0" fmla="*/ 0 w 1768701"/>
                <a:gd name="T1" fmla="*/ 0 h 1819275"/>
                <a:gd name="T2" fmla="*/ 1005987 w 1768701"/>
                <a:gd name="T3" fmla="*/ 0 h 1819275"/>
                <a:gd name="T4" fmla="*/ 1156692 w 1768701"/>
                <a:gd name="T5" fmla="*/ 1476375 h 1819275"/>
                <a:gd name="T6" fmla="*/ 987466 w 1768701"/>
                <a:gd name="T7" fmla="*/ 934284 h 1819275"/>
                <a:gd name="T8" fmla="*/ 909184 w 1768701"/>
                <a:gd name="T9" fmla="*/ 779590 h 1819275"/>
                <a:gd name="T10" fmla="*/ 912987 w 1768701"/>
                <a:gd name="T11" fmla="*/ 781045 h 1819275"/>
                <a:gd name="T12" fmla="*/ 882230 w 1768701"/>
                <a:gd name="T13" fmla="*/ 726325 h 1819275"/>
                <a:gd name="T14" fmla="*/ 866231 w 1768701"/>
                <a:gd name="T15" fmla="*/ 694708 h 1819275"/>
                <a:gd name="T16" fmla="*/ 847674 w 1768701"/>
                <a:gd name="T17" fmla="*/ 664844 h 1819275"/>
                <a:gd name="T18" fmla="*/ 837551 w 1768701"/>
                <a:gd name="T19" fmla="*/ 646834 h 1819275"/>
                <a:gd name="T20" fmla="*/ 820372 w 1768701"/>
                <a:gd name="T21" fmla="*/ 620905 h 1819275"/>
                <a:gd name="T22" fmla="*/ 792253 w 1768701"/>
                <a:gd name="T23" fmla="*/ 575651 h 1819275"/>
                <a:gd name="T24" fmla="*/ 770063 w 1768701"/>
                <a:gd name="T25" fmla="*/ 544974 h 1819275"/>
                <a:gd name="T26" fmla="*/ 756719 w 1768701"/>
                <a:gd name="T27" fmla="*/ 524833 h 1819275"/>
                <a:gd name="T28" fmla="*/ 739322 w 1768701"/>
                <a:gd name="T29" fmla="*/ 502473 h 1819275"/>
                <a:gd name="T30" fmla="*/ 709011 w 1768701"/>
                <a:gd name="T31" fmla="*/ 460567 h 1819275"/>
                <a:gd name="T32" fmla="*/ 683557 w 1768701"/>
                <a:gd name="T33" fmla="*/ 430802 h 1819275"/>
                <a:gd name="T34" fmla="*/ 671390 w 1768701"/>
                <a:gd name="T35" fmla="*/ 415164 h 1819275"/>
                <a:gd name="T36" fmla="*/ 652890 w 1768701"/>
                <a:gd name="T37" fmla="*/ 394939 h 1819275"/>
                <a:gd name="T38" fmla="*/ 616236 w 1768701"/>
                <a:gd name="T39" fmla="*/ 352074 h 1819275"/>
                <a:gd name="T40" fmla="*/ 593950 w 1768701"/>
                <a:gd name="T41" fmla="*/ 330503 h 1819275"/>
                <a:gd name="T42" fmla="*/ 582464 w 1768701"/>
                <a:gd name="T43" fmla="*/ 317946 h 1819275"/>
                <a:gd name="T44" fmla="*/ 549813 w 1768701"/>
                <a:gd name="T45" fmla="*/ 287781 h 1819275"/>
                <a:gd name="T46" fmla="*/ 513660 w 1768701"/>
                <a:gd name="T47" fmla="*/ 252786 h 1819275"/>
                <a:gd name="T48" fmla="*/ 502848 w 1768701"/>
                <a:gd name="T49" fmla="*/ 244390 h 1819275"/>
                <a:gd name="T50" fmla="*/ 490842 w 1768701"/>
                <a:gd name="T51" fmla="*/ 233298 h 1819275"/>
                <a:gd name="T52" fmla="*/ 23801 w 1768701"/>
                <a:gd name="T53" fmla="*/ 2817 h 1819275"/>
                <a:gd name="T54" fmla="*/ 5803 w 1768701"/>
                <a:gd name="T55" fmla="*/ 1459 h 1819275"/>
                <a:gd name="T56" fmla="*/ 0 w 1768701"/>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B73A4F">
                <a:alpha val="87057"/>
              </a:srgbClr>
            </a:solidFill>
            <a:ln>
              <a:noFill/>
            </a:ln>
          </p:spPr>
          <p:txBody>
            <a:bodyPr anchor="ctr"/>
            <a:lstStyle/>
            <a:p>
              <a:endParaRPr lang="zh-CN" altLang="en-US">
                <a:latin typeface="+mj-lt"/>
              </a:endParaRPr>
            </a:p>
          </p:txBody>
        </p:sp>
        <p:sp>
          <p:nvSpPr>
            <p:cNvPr id="7" name="MH_Other_5"/>
            <p:cNvSpPr>
              <a:spLocks/>
            </p:cNvSpPr>
            <p:nvPr/>
          </p:nvSpPr>
          <p:spPr bwMode="auto">
            <a:xfrm rot="7267884">
              <a:off x="5653882" y="3242469"/>
              <a:ext cx="1435100" cy="1474787"/>
            </a:xfrm>
            <a:custGeom>
              <a:avLst/>
              <a:gdLst>
                <a:gd name="T0" fmla="*/ 0 w 1768701"/>
                <a:gd name="T1" fmla="*/ 0 h 1819275"/>
                <a:gd name="T2" fmla="*/ 1005987 w 1768701"/>
                <a:gd name="T3" fmla="*/ 0 h 1819275"/>
                <a:gd name="T4" fmla="*/ 1156692 w 1768701"/>
                <a:gd name="T5" fmla="*/ 1474787 h 1819275"/>
                <a:gd name="T6" fmla="*/ 987466 w 1768701"/>
                <a:gd name="T7" fmla="*/ 933279 h 1819275"/>
                <a:gd name="T8" fmla="*/ 909184 w 1768701"/>
                <a:gd name="T9" fmla="*/ 778751 h 1819275"/>
                <a:gd name="T10" fmla="*/ 912987 w 1768701"/>
                <a:gd name="T11" fmla="*/ 780205 h 1819275"/>
                <a:gd name="T12" fmla="*/ 882230 w 1768701"/>
                <a:gd name="T13" fmla="*/ 725544 h 1819275"/>
                <a:gd name="T14" fmla="*/ 866231 w 1768701"/>
                <a:gd name="T15" fmla="*/ 693961 h 1819275"/>
                <a:gd name="T16" fmla="*/ 847674 w 1768701"/>
                <a:gd name="T17" fmla="*/ 664129 h 1819275"/>
                <a:gd name="T18" fmla="*/ 837551 w 1768701"/>
                <a:gd name="T19" fmla="*/ 646138 h 1819275"/>
                <a:gd name="T20" fmla="*/ 820372 w 1768701"/>
                <a:gd name="T21" fmla="*/ 620237 h 1819275"/>
                <a:gd name="T22" fmla="*/ 792253 w 1768701"/>
                <a:gd name="T23" fmla="*/ 575031 h 1819275"/>
                <a:gd name="T24" fmla="*/ 770063 w 1768701"/>
                <a:gd name="T25" fmla="*/ 544387 h 1819275"/>
                <a:gd name="T26" fmla="*/ 756719 w 1768701"/>
                <a:gd name="T27" fmla="*/ 524269 h 1819275"/>
                <a:gd name="T28" fmla="*/ 739322 w 1768701"/>
                <a:gd name="T29" fmla="*/ 501932 h 1819275"/>
                <a:gd name="T30" fmla="*/ 709011 w 1768701"/>
                <a:gd name="T31" fmla="*/ 460072 h 1819275"/>
                <a:gd name="T32" fmla="*/ 683557 w 1768701"/>
                <a:gd name="T33" fmla="*/ 430338 h 1819275"/>
                <a:gd name="T34" fmla="*/ 671390 w 1768701"/>
                <a:gd name="T35" fmla="*/ 414717 h 1819275"/>
                <a:gd name="T36" fmla="*/ 652890 w 1768701"/>
                <a:gd name="T37" fmla="*/ 394514 h 1819275"/>
                <a:gd name="T38" fmla="*/ 616236 w 1768701"/>
                <a:gd name="T39" fmla="*/ 351695 h 1819275"/>
                <a:gd name="T40" fmla="*/ 593950 w 1768701"/>
                <a:gd name="T41" fmla="*/ 330148 h 1819275"/>
                <a:gd name="T42" fmla="*/ 582464 w 1768701"/>
                <a:gd name="T43" fmla="*/ 317604 h 1819275"/>
                <a:gd name="T44" fmla="*/ 549813 w 1768701"/>
                <a:gd name="T45" fmla="*/ 287471 h 1819275"/>
                <a:gd name="T46" fmla="*/ 513660 w 1768701"/>
                <a:gd name="T47" fmla="*/ 252514 h 1819275"/>
                <a:gd name="T48" fmla="*/ 502848 w 1768701"/>
                <a:gd name="T49" fmla="*/ 244127 h 1819275"/>
                <a:gd name="T50" fmla="*/ 490842 w 1768701"/>
                <a:gd name="T51" fmla="*/ 233047 h 1819275"/>
                <a:gd name="T52" fmla="*/ 23801 w 1768701"/>
                <a:gd name="T53" fmla="*/ 2814 h 1819275"/>
                <a:gd name="T54" fmla="*/ 5803 w 1768701"/>
                <a:gd name="T55" fmla="*/ 1458 h 1819275"/>
                <a:gd name="T56" fmla="*/ 0 w 1768701"/>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E78D97"/>
            </a:solidFill>
            <a:ln>
              <a:noFill/>
            </a:ln>
          </p:spPr>
          <p:txBody>
            <a:bodyPr anchor="ctr"/>
            <a:lstStyle/>
            <a:p>
              <a:endParaRPr lang="zh-CN" altLang="en-US">
                <a:latin typeface="+mj-lt"/>
              </a:endParaRPr>
            </a:p>
          </p:txBody>
        </p:sp>
        <p:sp>
          <p:nvSpPr>
            <p:cNvPr id="8" name="MH_Other_6"/>
            <p:cNvSpPr>
              <a:spLocks/>
            </p:cNvSpPr>
            <p:nvPr/>
          </p:nvSpPr>
          <p:spPr bwMode="auto">
            <a:xfrm rot="3662163">
              <a:off x="5949156" y="2651919"/>
              <a:ext cx="1433513" cy="1476375"/>
            </a:xfrm>
            <a:custGeom>
              <a:avLst/>
              <a:gdLst>
                <a:gd name="T0" fmla="*/ 0 w 1768701"/>
                <a:gd name="T1" fmla="*/ 0 h 1819275"/>
                <a:gd name="T2" fmla="*/ 1004874 w 1768701"/>
                <a:gd name="T3" fmla="*/ 0 h 1819275"/>
                <a:gd name="T4" fmla="*/ 1155413 w 1768701"/>
                <a:gd name="T5" fmla="*/ 1476375 h 1819275"/>
                <a:gd name="T6" fmla="*/ 986374 w 1768701"/>
                <a:gd name="T7" fmla="*/ 934284 h 1819275"/>
                <a:gd name="T8" fmla="*/ 908179 w 1768701"/>
                <a:gd name="T9" fmla="*/ 779590 h 1819275"/>
                <a:gd name="T10" fmla="*/ 911977 w 1768701"/>
                <a:gd name="T11" fmla="*/ 781045 h 1819275"/>
                <a:gd name="T12" fmla="*/ 881255 w 1768701"/>
                <a:gd name="T13" fmla="*/ 726325 h 1819275"/>
                <a:gd name="T14" fmla="*/ 865273 w 1768701"/>
                <a:gd name="T15" fmla="*/ 694708 h 1819275"/>
                <a:gd name="T16" fmla="*/ 846737 w 1768701"/>
                <a:gd name="T17" fmla="*/ 664844 h 1819275"/>
                <a:gd name="T18" fmla="*/ 836625 w 1768701"/>
                <a:gd name="T19" fmla="*/ 646834 h 1819275"/>
                <a:gd name="T20" fmla="*/ 819465 w 1768701"/>
                <a:gd name="T21" fmla="*/ 620905 h 1819275"/>
                <a:gd name="T22" fmla="*/ 791377 w 1768701"/>
                <a:gd name="T23" fmla="*/ 575651 h 1819275"/>
                <a:gd name="T24" fmla="*/ 769212 w 1768701"/>
                <a:gd name="T25" fmla="*/ 544974 h 1819275"/>
                <a:gd name="T26" fmla="*/ 755882 w 1768701"/>
                <a:gd name="T27" fmla="*/ 524833 h 1819275"/>
                <a:gd name="T28" fmla="*/ 738504 w 1768701"/>
                <a:gd name="T29" fmla="*/ 502473 h 1819275"/>
                <a:gd name="T30" fmla="*/ 708227 w 1768701"/>
                <a:gd name="T31" fmla="*/ 460567 h 1819275"/>
                <a:gd name="T32" fmla="*/ 682801 w 1768701"/>
                <a:gd name="T33" fmla="*/ 430802 h 1819275"/>
                <a:gd name="T34" fmla="*/ 670647 w 1768701"/>
                <a:gd name="T35" fmla="*/ 415164 h 1819275"/>
                <a:gd name="T36" fmla="*/ 652168 w 1768701"/>
                <a:gd name="T37" fmla="*/ 394939 h 1819275"/>
                <a:gd name="T38" fmla="*/ 615554 w 1768701"/>
                <a:gd name="T39" fmla="*/ 352074 h 1819275"/>
                <a:gd name="T40" fmla="*/ 593293 w 1768701"/>
                <a:gd name="T41" fmla="*/ 330503 h 1819275"/>
                <a:gd name="T42" fmla="*/ 581820 w 1768701"/>
                <a:gd name="T43" fmla="*/ 317946 h 1819275"/>
                <a:gd name="T44" fmla="*/ 549205 w 1768701"/>
                <a:gd name="T45" fmla="*/ 287781 h 1819275"/>
                <a:gd name="T46" fmla="*/ 513092 w 1768701"/>
                <a:gd name="T47" fmla="*/ 252786 h 1819275"/>
                <a:gd name="T48" fmla="*/ 502292 w 1768701"/>
                <a:gd name="T49" fmla="*/ 244390 h 1819275"/>
                <a:gd name="T50" fmla="*/ 490299 w 1768701"/>
                <a:gd name="T51" fmla="*/ 233298 h 1819275"/>
                <a:gd name="T52" fmla="*/ 23775 w 1768701"/>
                <a:gd name="T53" fmla="*/ 2817 h 1819275"/>
                <a:gd name="T54" fmla="*/ 5797 w 1768701"/>
                <a:gd name="T55" fmla="*/ 1459 h 1819275"/>
                <a:gd name="T56" fmla="*/ 0 w 1768701"/>
                <a:gd name="T57" fmla="*/ 0 h 181927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B73A4F">
                <a:alpha val="87057"/>
              </a:srgbClr>
            </a:solidFill>
            <a:ln>
              <a:noFill/>
            </a:ln>
          </p:spPr>
          <p:txBody>
            <a:bodyPr anchor="ctr"/>
            <a:lstStyle/>
            <a:p>
              <a:endParaRPr lang="zh-CN" altLang="en-US">
                <a:latin typeface="+mj-lt"/>
              </a:endParaRPr>
            </a:p>
          </p:txBody>
        </p:sp>
      </p:grpSp>
      <p:sp>
        <p:nvSpPr>
          <p:cNvPr id="9" name="MH_Other_7"/>
          <p:cNvSpPr>
            <a:spLocks/>
          </p:cNvSpPr>
          <p:nvPr/>
        </p:nvSpPr>
        <p:spPr bwMode="auto">
          <a:xfrm flipH="1">
            <a:off x="4243388" y="2011363"/>
            <a:ext cx="1150937" cy="412750"/>
          </a:xfrm>
          <a:custGeom>
            <a:avLst/>
            <a:gdLst>
              <a:gd name="T0" fmla="*/ 0 w 2286000"/>
              <a:gd name="T1" fmla="*/ 412750 h 472440"/>
              <a:gd name="T2" fmla="*/ 237860 w 2286000"/>
              <a:gd name="T3" fmla="*/ 0 h 472440"/>
              <a:gd name="T4" fmla="*/ 1150937 w 2286000"/>
              <a:gd name="T5" fmla="*/ 0 h 472440"/>
              <a:gd name="T6" fmla="*/ 0 60000 65536"/>
              <a:gd name="T7" fmla="*/ 0 60000 65536"/>
              <a:gd name="T8" fmla="*/ 0 60000 65536"/>
            </a:gdLst>
            <a:ahLst/>
            <a:cxnLst>
              <a:cxn ang="T6">
                <a:pos x="T0" y="T1"/>
              </a:cxn>
              <a:cxn ang="T7">
                <a:pos x="T2" y="T3"/>
              </a:cxn>
              <a:cxn ang="T8">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sp>
        <p:nvSpPr>
          <p:cNvPr id="10" name="MH_Other_8"/>
          <p:cNvSpPr>
            <a:spLocks/>
          </p:cNvSpPr>
          <p:nvPr/>
        </p:nvSpPr>
        <p:spPr bwMode="auto">
          <a:xfrm>
            <a:off x="6588125" y="2011363"/>
            <a:ext cx="1150938" cy="412750"/>
          </a:xfrm>
          <a:custGeom>
            <a:avLst/>
            <a:gdLst>
              <a:gd name="T0" fmla="*/ 0 w 2286000"/>
              <a:gd name="T1" fmla="*/ 412750 h 472440"/>
              <a:gd name="T2" fmla="*/ 237861 w 2286000"/>
              <a:gd name="T3" fmla="*/ 0 h 472440"/>
              <a:gd name="T4" fmla="*/ 1150938 w 2286000"/>
              <a:gd name="T5" fmla="*/ 0 h 472440"/>
              <a:gd name="T6" fmla="*/ 0 60000 65536"/>
              <a:gd name="T7" fmla="*/ 0 60000 65536"/>
              <a:gd name="T8" fmla="*/ 0 60000 65536"/>
            </a:gdLst>
            <a:ahLst/>
            <a:cxnLst>
              <a:cxn ang="T6">
                <a:pos x="T0" y="T1"/>
              </a:cxn>
              <a:cxn ang="T7">
                <a:pos x="T2" y="T3"/>
              </a:cxn>
              <a:cxn ang="T8">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sp>
        <p:nvSpPr>
          <p:cNvPr id="11" name="MH_Other_9"/>
          <p:cNvSpPr>
            <a:spLocks/>
          </p:cNvSpPr>
          <p:nvPr/>
        </p:nvSpPr>
        <p:spPr bwMode="auto">
          <a:xfrm flipH="1" flipV="1">
            <a:off x="4243388" y="4459288"/>
            <a:ext cx="1150937" cy="412750"/>
          </a:xfrm>
          <a:custGeom>
            <a:avLst/>
            <a:gdLst>
              <a:gd name="T0" fmla="*/ 0 w 2286000"/>
              <a:gd name="T1" fmla="*/ 412750 h 472440"/>
              <a:gd name="T2" fmla="*/ 237860 w 2286000"/>
              <a:gd name="T3" fmla="*/ 0 h 472440"/>
              <a:gd name="T4" fmla="*/ 1150937 w 2286000"/>
              <a:gd name="T5" fmla="*/ 0 h 472440"/>
              <a:gd name="T6" fmla="*/ 0 60000 65536"/>
              <a:gd name="T7" fmla="*/ 0 60000 65536"/>
              <a:gd name="T8" fmla="*/ 0 60000 65536"/>
            </a:gdLst>
            <a:ahLst/>
            <a:cxnLst>
              <a:cxn ang="T6">
                <a:pos x="T0" y="T1"/>
              </a:cxn>
              <a:cxn ang="T7">
                <a:pos x="T2" y="T3"/>
              </a:cxn>
              <a:cxn ang="T8">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sp>
        <p:nvSpPr>
          <p:cNvPr id="12" name="MH_Other_10"/>
          <p:cNvSpPr>
            <a:spLocks/>
          </p:cNvSpPr>
          <p:nvPr/>
        </p:nvSpPr>
        <p:spPr bwMode="auto">
          <a:xfrm flipV="1">
            <a:off x="6588125" y="4459288"/>
            <a:ext cx="1150938" cy="412750"/>
          </a:xfrm>
          <a:custGeom>
            <a:avLst/>
            <a:gdLst>
              <a:gd name="T0" fmla="*/ 0 w 2286000"/>
              <a:gd name="T1" fmla="*/ 412750 h 472440"/>
              <a:gd name="T2" fmla="*/ 237861 w 2286000"/>
              <a:gd name="T3" fmla="*/ 0 h 472440"/>
              <a:gd name="T4" fmla="*/ 1150938 w 2286000"/>
              <a:gd name="T5" fmla="*/ 0 h 472440"/>
              <a:gd name="T6" fmla="*/ 0 60000 65536"/>
              <a:gd name="T7" fmla="*/ 0 60000 65536"/>
              <a:gd name="T8" fmla="*/ 0 60000 65536"/>
            </a:gdLst>
            <a:ahLst/>
            <a:cxnLst>
              <a:cxn ang="T6">
                <a:pos x="T0" y="T1"/>
              </a:cxn>
              <a:cxn ang="T7">
                <a:pos x="T2" y="T3"/>
              </a:cxn>
              <a:cxn ang="T8">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cxnSp>
        <p:nvCxnSpPr>
          <p:cNvPr id="13" name="MH_Other_11"/>
          <p:cNvCxnSpPr>
            <a:cxnSpLocks noChangeShapeType="1"/>
          </p:cNvCxnSpPr>
          <p:nvPr/>
        </p:nvCxnSpPr>
        <p:spPr bwMode="auto">
          <a:xfrm flipH="1">
            <a:off x="7091363" y="3467100"/>
            <a:ext cx="647700" cy="11113"/>
          </a:xfrm>
          <a:prstGeom prst="straightConnector1">
            <a:avLst/>
          </a:prstGeom>
          <a:noFill/>
          <a:ln w="19050">
            <a:solidFill>
              <a:srgbClr val="C4C4C4"/>
            </a:solidFill>
            <a:prstDash val="sysDot"/>
            <a:miter lim="800000"/>
            <a:headEnd type="oval" w="sm" len="sm"/>
            <a:tailEnd type="oval" w="sm" len="sm"/>
          </a:ln>
          <a:extLst>
            <a:ext uri="{909E8E84-426E-40DD-AFC4-6F175D3DCCD1}">
              <a14:hiddenFill xmlns:a14="http://schemas.microsoft.com/office/drawing/2010/main">
                <a:noFill/>
              </a14:hiddenFill>
            </a:ext>
          </a:extLst>
        </p:spPr>
      </p:cxnSp>
      <p:cxnSp>
        <p:nvCxnSpPr>
          <p:cNvPr id="14" name="MH_Other_12"/>
          <p:cNvCxnSpPr>
            <a:cxnSpLocks noChangeShapeType="1"/>
          </p:cNvCxnSpPr>
          <p:nvPr/>
        </p:nvCxnSpPr>
        <p:spPr bwMode="auto">
          <a:xfrm flipH="1">
            <a:off x="4243388" y="3471863"/>
            <a:ext cx="647700" cy="12700"/>
          </a:xfrm>
          <a:prstGeom prst="straightConnector1">
            <a:avLst/>
          </a:prstGeom>
          <a:noFill/>
          <a:ln w="19050">
            <a:solidFill>
              <a:srgbClr val="C4C4C4"/>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16" name="文本框 15"/>
          <p:cNvSpPr txBox="1"/>
          <p:nvPr/>
        </p:nvSpPr>
        <p:spPr>
          <a:xfrm>
            <a:off x="2360004" y="1654672"/>
            <a:ext cx="1682750" cy="646331"/>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The user can make a presentation on a projector or computer</a:t>
            </a:r>
            <a:endParaRPr lang="zh-CN" altLang="en-US" sz="1200" dirty="0">
              <a:solidFill>
                <a:srgbClr val="B73A4F"/>
              </a:solidFill>
              <a:latin typeface="+mj-lt"/>
              <a:ea typeface="微软雅黑" panose="020B0503020204020204" pitchFamily="34" charset="-122"/>
            </a:endParaRPr>
          </a:p>
        </p:txBody>
      </p:sp>
      <p:sp>
        <p:nvSpPr>
          <p:cNvPr id="17" name="文本框 16"/>
          <p:cNvSpPr txBox="1"/>
          <p:nvPr/>
        </p:nvSpPr>
        <p:spPr>
          <a:xfrm>
            <a:off x="2353650" y="3050522"/>
            <a:ext cx="1682750" cy="1015663"/>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It is a very sad thing that nowadays there is so little useless information. Oscar Wilde</a:t>
            </a:r>
            <a:endParaRPr lang="zh-CN" altLang="en-US" sz="1200" dirty="0">
              <a:solidFill>
                <a:srgbClr val="B73A4F"/>
              </a:solidFill>
              <a:latin typeface="+mj-lt"/>
              <a:ea typeface="微软雅黑" panose="020B0503020204020204" pitchFamily="34" charset="-122"/>
            </a:endParaRPr>
          </a:p>
        </p:txBody>
      </p:sp>
      <p:sp>
        <p:nvSpPr>
          <p:cNvPr id="18" name="文本框 17"/>
          <p:cNvSpPr txBox="1"/>
          <p:nvPr/>
        </p:nvSpPr>
        <p:spPr>
          <a:xfrm>
            <a:off x="2369515" y="4487317"/>
            <a:ext cx="1682750" cy="1015663"/>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The user can demonstrate on a projector or computer, or print the presentation and PowerPoint</a:t>
            </a:r>
            <a:endParaRPr lang="zh-CN" altLang="en-US" sz="1200" dirty="0">
              <a:solidFill>
                <a:srgbClr val="B73A4F"/>
              </a:solidFill>
              <a:latin typeface="+mj-lt"/>
              <a:ea typeface="微软雅黑" panose="020B0503020204020204" pitchFamily="34" charset="-122"/>
            </a:endParaRPr>
          </a:p>
        </p:txBody>
      </p:sp>
      <p:sp>
        <p:nvSpPr>
          <p:cNvPr id="19" name="文本框 18"/>
          <p:cNvSpPr txBox="1"/>
          <p:nvPr/>
        </p:nvSpPr>
        <p:spPr>
          <a:xfrm>
            <a:off x="8216900" y="1626642"/>
            <a:ext cx="1682750" cy="1015663"/>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The user can demonstrate on a projector or computer, or print the presentation and </a:t>
            </a:r>
            <a:r>
              <a:rPr lang="en-US" altLang="zh-CN" sz="1200" dirty="0" smtClean="0">
                <a:solidFill>
                  <a:srgbClr val="B73A4F"/>
                </a:solidFill>
                <a:latin typeface="+mj-lt"/>
                <a:ea typeface="微软雅黑" panose="020B0503020204020204" pitchFamily="34" charset="-122"/>
              </a:rPr>
              <a:t>PowerPoint</a:t>
            </a:r>
            <a:endParaRPr lang="zh-CN" altLang="en-US" sz="1200" dirty="0">
              <a:solidFill>
                <a:srgbClr val="B73A4F"/>
              </a:solidFill>
              <a:latin typeface="+mj-lt"/>
              <a:ea typeface="微软雅黑" panose="020B0503020204020204" pitchFamily="34" charset="-122"/>
            </a:endParaRPr>
          </a:p>
        </p:txBody>
      </p:sp>
      <p:sp>
        <p:nvSpPr>
          <p:cNvPr id="20" name="文本框 19"/>
          <p:cNvSpPr txBox="1"/>
          <p:nvPr/>
        </p:nvSpPr>
        <p:spPr>
          <a:xfrm>
            <a:off x="8216900" y="3099842"/>
            <a:ext cx="1682750" cy="646331"/>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The user can make a presentation on a projector or computer</a:t>
            </a:r>
            <a:endParaRPr lang="zh-CN" altLang="en-US" sz="1200" dirty="0">
              <a:solidFill>
                <a:srgbClr val="B73A4F"/>
              </a:solidFill>
              <a:latin typeface="+mj-lt"/>
              <a:ea typeface="微软雅黑" panose="020B0503020204020204" pitchFamily="34" charset="-122"/>
            </a:endParaRPr>
          </a:p>
        </p:txBody>
      </p:sp>
      <p:sp>
        <p:nvSpPr>
          <p:cNvPr id="21" name="文本框 20"/>
          <p:cNvSpPr txBox="1"/>
          <p:nvPr/>
        </p:nvSpPr>
        <p:spPr>
          <a:xfrm>
            <a:off x="8212862" y="4453874"/>
            <a:ext cx="1682750" cy="1015663"/>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It is a very sad thing that nowadays there is so little useless information. Oscar Wilde</a:t>
            </a:r>
            <a:endParaRPr lang="zh-CN" altLang="en-US" sz="1200" dirty="0">
              <a:solidFill>
                <a:srgbClr val="B73A4F"/>
              </a:solidFill>
              <a:latin typeface="+mj-lt"/>
              <a:ea typeface="微软雅黑" panose="020B0503020204020204" pitchFamily="34" charset="-122"/>
            </a:endParaRPr>
          </a:p>
        </p:txBody>
      </p:sp>
      <p:sp>
        <p:nvSpPr>
          <p:cNvPr id="15" name="标题 14"/>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34882633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par>
                                <p:cTn id="22" presetID="22" presetClass="entr" presetSubtype="2"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6" grpId="0"/>
      <p:bldP spid="17" grpId="0"/>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noChangeArrowheads="1"/>
          </p:cNvSpPr>
          <p:nvPr/>
        </p:nvSpPr>
        <p:spPr bwMode="auto">
          <a:xfrm>
            <a:off x="2832100" y="2179639"/>
            <a:ext cx="2409825" cy="2411412"/>
          </a:xfrm>
          <a:prstGeom prst="ellipse">
            <a:avLst/>
          </a:prstGeom>
          <a:noFill/>
          <a:ln w="9525">
            <a:solidFill>
              <a:srgbClr val="E9355B"/>
            </a:solidFill>
            <a:round/>
            <a:headEnd/>
            <a:tailEnd/>
          </a:ln>
          <a:extLst>
            <a:ext uri="{909E8E84-426E-40DD-AFC4-6F175D3DCCD1}">
              <a14:hiddenFill xmlns:a14="http://schemas.microsoft.com/office/drawing/2010/main">
                <a:solidFill>
                  <a:srgbClr val="FFFFFF"/>
                </a:solidFill>
              </a14:hiddenFill>
            </a:ext>
          </a:extLst>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mj-lt"/>
              <a:ea typeface="微软雅黑" panose="020B0503020204020204" pitchFamily="34" charset="-122"/>
            </a:endParaRPr>
          </a:p>
        </p:txBody>
      </p:sp>
      <p:sp>
        <p:nvSpPr>
          <p:cNvPr id="3" name="MH_Other_2"/>
          <p:cNvSpPr>
            <a:spLocks noChangeArrowheads="1"/>
          </p:cNvSpPr>
          <p:nvPr/>
        </p:nvSpPr>
        <p:spPr bwMode="auto">
          <a:xfrm flipH="1">
            <a:off x="6861175" y="2179639"/>
            <a:ext cx="2411413" cy="2411412"/>
          </a:xfrm>
          <a:prstGeom prst="ellipse">
            <a:avLst/>
          </a:prstGeom>
          <a:noFill/>
          <a:ln w="9525">
            <a:solidFill>
              <a:srgbClr val="E9355B"/>
            </a:solidFill>
            <a:round/>
            <a:headEnd/>
            <a:tailEnd/>
          </a:ln>
          <a:extLst>
            <a:ext uri="{909E8E84-426E-40DD-AFC4-6F175D3DCCD1}">
              <a14:hiddenFill xmlns:a14="http://schemas.microsoft.com/office/drawing/2010/main">
                <a:solidFill>
                  <a:srgbClr val="FFFFFF"/>
                </a:solidFill>
              </a14:hiddenFill>
            </a:ext>
          </a:extLst>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mj-lt"/>
              <a:ea typeface="微软雅黑" panose="020B0503020204020204" pitchFamily="34" charset="-122"/>
            </a:endParaRPr>
          </a:p>
        </p:txBody>
      </p:sp>
      <p:sp>
        <p:nvSpPr>
          <p:cNvPr id="4" name="MH_Other_3"/>
          <p:cNvSpPr>
            <a:spLocks/>
          </p:cNvSpPr>
          <p:nvPr/>
        </p:nvSpPr>
        <p:spPr bwMode="auto">
          <a:xfrm rot="-2644669">
            <a:off x="4951413" y="2540001"/>
            <a:ext cx="2217737" cy="2217738"/>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rgbClr val="E9355B"/>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sp>
        <p:nvSpPr>
          <p:cNvPr id="5" name="MH_Other_4"/>
          <p:cNvSpPr>
            <a:spLocks/>
          </p:cNvSpPr>
          <p:nvPr/>
        </p:nvSpPr>
        <p:spPr bwMode="auto">
          <a:xfrm rot="-2644669" flipH="1" flipV="1">
            <a:off x="4935538" y="2124076"/>
            <a:ext cx="2219325" cy="2217738"/>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rgbClr val="E9355B"/>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grpSp>
        <p:nvGrpSpPr>
          <p:cNvPr id="6" name="组合 5"/>
          <p:cNvGrpSpPr/>
          <p:nvPr/>
        </p:nvGrpSpPr>
        <p:grpSpPr>
          <a:xfrm>
            <a:off x="6391275" y="2925764"/>
            <a:ext cx="1031875" cy="1031875"/>
            <a:chOff x="6391275" y="2925764"/>
            <a:chExt cx="1031875" cy="1031875"/>
          </a:xfrm>
        </p:grpSpPr>
        <p:sp>
          <p:nvSpPr>
            <p:cNvPr id="7" name="MH_Title_2"/>
            <p:cNvSpPr>
              <a:spLocks noChangeArrowheads="1"/>
            </p:cNvSpPr>
            <p:nvPr/>
          </p:nvSpPr>
          <p:spPr bwMode="auto">
            <a:xfrm flipH="1">
              <a:off x="6391275" y="2925764"/>
              <a:ext cx="1031875" cy="1031875"/>
            </a:xfrm>
            <a:prstGeom prst="ellipse">
              <a:avLst/>
            </a:prstGeom>
            <a:solidFill>
              <a:srgbClr val="E78D97"/>
            </a:solidFill>
            <a:ln w="381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FFFFFF"/>
                </a:solidFill>
                <a:latin typeface="+mj-lt"/>
                <a:ea typeface="微软雅黑" panose="020B0503020204020204" pitchFamily="34" charset="-122"/>
              </a:endParaRPr>
            </a:p>
          </p:txBody>
        </p:sp>
        <p:sp>
          <p:nvSpPr>
            <p:cNvPr id="8" name="KSO_Shape"/>
            <p:cNvSpPr>
              <a:spLocks/>
            </p:cNvSpPr>
            <p:nvPr/>
          </p:nvSpPr>
          <p:spPr bwMode="auto">
            <a:xfrm>
              <a:off x="6635177" y="3032919"/>
              <a:ext cx="577978" cy="704851"/>
            </a:xfrm>
            <a:custGeom>
              <a:avLst/>
              <a:gdLst>
                <a:gd name="T0" fmla="*/ 429011 w 1223963"/>
                <a:gd name="T1" fmla="*/ 1512324 h 1492250"/>
                <a:gd name="T2" fmla="*/ 479649 w 1223963"/>
                <a:gd name="T3" fmla="*/ 1643757 h 1492250"/>
                <a:gd name="T4" fmla="*/ 579711 w 1223963"/>
                <a:gd name="T5" fmla="*/ 1743143 h 1492250"/>
                <a:gd name="T6" fmla="*/ 715018 w 1223963"/>
                <a:gd name="T7" fmla="*/ 1796690 h 1492250"/>
                <a:gd name="T8" fmla="*/ 747022 w 1223963"/>
                <a:gd name="T9" fmla="*/ 1745983 h 1492250"/>
                <a:gd name="T10" fmla="*/ 770112 w 1223963"/>
                <a:gd name="T11" fmla="*/ 1678644 h 1492250"/>
                <a:gd name="T12" fmla="*/ 810218 w 1223963"/>
                <a:gd name="T13" fmla="*/ 1686757 h 1492250"/>
                <a:gd name="T14" fmla="*/ 841412 w 1223963"/>
                <a:gd name="T15" fmla="*/ 1737463 h 1492250"/>
                <a:gd name="T16" fmla="*/ 853565 w 1223963"/>
                <a:gd name="T17" fmla="*/ 1795473 h 1492250"/>
                <a:gd name="T18" fmla="*/ 981984 w 1223963"/>
                <a:gd name="T19" fmla="*/ 1743143 h 1492250"/>
                <a:gd name="T20" fmla="*/ 1078806 w 1223963"/>
                <a:gd name="T21" fmla="*/ 1649031 h 1492250"/>
                <a:gd name="T22" fmla="*/ 1130659 w 1223963"/>
                <a:gd name="T23" fmla="*/ 1525306 h 1492250"/>
                <a:gd name="T24" fmla="*/ 1382232 w 1223963"/>
                <a:gd name="T25" fmla="*/ 1416590 h 1492250"/>
                <a:gd name="T26" fmla="*/ 1468925 w 1223963"/>
                <a:gd name="T27" fmla="*/ 1537070 h 1492250"/>
                <a:gd name="T28" fmla="*/ 1525641 w 1223963"/>
                <a:gd name="T29" fmla="*/ 1671342 h 1492250"/>
                <a:gd name="T30" fmla="*/ 1556024 w 1223963"/>
                <a:gd name="T31" fmla="*/ 1818190 h 1492250"/>
                <a:gd name="T32" fmla="*/ 2431 w 1223963"/>
                <a:gd name="T33" fmla="*/ 1855104 h 1492250"/>
                <a:gd name="T34" fmla="*/ 24712 w 1223963"/>
                <a:gd name="T35" fmla="*/ 1710691 h 1492250"/>
                <a:gd name="T36" fmla="*/ 73730 w 1223963"/>
                <a:gd name="T37" fmla="*/ 1573173 h 1492250"/>
                <a:gd name="T38" fmla="*/ 151106 w 1223963"/>
                <a:gd name="T39" fmla="*/ 1443769 h 1492250"/>
                <a:gd name="T40" fmla="*/ 886669 w 1223963"/>
                <a:gd name="T41" fmla="*/ 558065 h 1492250"/>
                <a:gd name="T42" fmla="*/ 740297 w 1223963"/>
                <a:gd name="T43" fmla="*/ 634312 h 1492250"/>
                <a:gd name="T44" fmla="*/ 831931 w 1223963"/>
                <a:gd name="T45" fmla="*/ 530893 h 1492250"/>
                <a:gd name="T46" fmla="*/ 669746 w 1223963"/>
                <a:gd name="T47" fmla="*/ 595377 h 1492250"/>
                <a:gd name="T48" fmla="*/ 526211 w 1223963"/>
                <a:gd name="T49" fmla="*/ 620929 h 1492250"/>
                <a:gd name="T50" fmla="*/ 415926 w 1223963"/>
                <a:gd name="T51" fmla="*/ 687848 h 1492250"/>
                <a:gd name="T52" fmla="*/ 468635 w 1223963"/>
                <a:gd name="T53" fmla="*/ 933218 h 1492250"/>
                <a:gd name="T54" fmla="*/ 534727 w 1223963"/>
                <a:gd name="T55" fmla="*/ 1064217 h 1492250"/>
                <a:gd name="T56" fmla="*/ 595140 w 1223963"/>
                <a:gd name="T57" fmla="*/ 1130326 h 1492250"/>
                <a:gd name="T58" fmla="*/ 667718 w 1223963"/>
                <a:gd name="T59" fmla="*/ 1176560 h 1492250"/>
                <a:gd name="T60" fmla="*/ 753271 w 1223963"/>
                <a:gd name="T61" fmla="*/ 1202517 h 1492250"/>
                <a:gd name="T62" fmla="*/ 843690 w 1223963"/>
                <a:gd name="T63" fmla="*/ 1190350 h 1492250"/>
                <a:gd name="T64" fmla="*/ 922351 w 1223963"/>
                <a:gd name="T65" fmla="*/ 1153038 h 1492250"/>
                <a:gd name="T66" fmla="*/ 987631 w 1223963"/>
                <a:gd name="T67" fmla="*/ 1095853 h 1492250"/>
                <a:gd name="T68" fmla="*/ 1041962 w 1223963"/>
                <a:gd name="T69" fmla="*/ 1017983 h 1492250"/>
                <a:gd name="T70" fmla="*/ 1097511 w 1223963"/>
                <a:gd name="T71" fmla="*/ 876033 h 1492250"/>
                <a:gd name="T72" fmla="*/ 1138868 w 1223963"/>
                <a:gd name="T73" fmla="*/ 597406 h 1492250"/>
                <a:gd name="T74" fmla="*/ 592707 w 1223963"/>
                <a:gd name="T75" fmla="*/ 491552 h 1492250"/>
                <a:gd name="T76" fmla="*/ 770707 w 1223963"/>
                <a:gd name="T77" fmla="*/ 411655 h 1492250"/>
                <a:gd name="T78" fmla="*/ 435793 w 1223963"/>
                <a:gd name="T79" fmla="*/ 204813 h 1492250"/>
                <a:gd name="T80" fmla="*/ 340509 w 1223963"/>
                <a:gd name="T81" fmla="*/ 320806 h 1492250"/>
                <a:gd name="T82" fmla="*/ 353483 w 1223963"/>
                <a:gd name="T83" fmla="*/ 332973 h 1492250"/>
                <a:gd name="T84" fmla="*/ 501479 w 1223963"/>
                <a:gd name="T85" fmla="*/ 212519 h 1492250"/>
                <a:gd name="T86" fmla="*/ 825444 w 1223963"/>
                <a:gd name="T87" fmla="*/ 2027 h 1492250"/>
                <a:gd name="T88" fmla="*/ 1021283 w 1223963"/>
                <a:gd name="T89" fmla="*/ 51913 h 1492250"/>
                <a:gd name="T90" fmla="*/ 1193201 w 1223963"/>
                <a:gd name="T91" fmla="*/ 168717 h 1492250"/>
                <a:gd name="T92" fmla="*/ 1264157 w 1223963"/>
                <a:gd name="T93" fmla="*/ 252670 h 1492250"/>
                <a:gd name="T94" fmla="*/ 1322138 w 1223963"/>
                <a:gd name="T95" fmla="*/ 353252 h 1492250"/>
                <a:gd name="T96" fmla="*/ 998577 w 1223963"/>
                <a:gd name="T97" fmla="*/ 1227258 h 1492250"/>
                <a:gd name="T98" fmla="*/ 845312 w 1223963"/>
                <a:gd name="T99" fmla="*/ 1299449 h 1492250"/>
                <a:gd name="T100" fmla="*/ 684748 w 1223963"/>
                <a:gd name="T101" fmla="*/ 1295394 h 1492250"/>
                <a:gd name="T102" fmla="*/ 533104 w 1223963"/>
                <a:gd name="T103" fmla="*/ 1214279 h 1492250"/>
                <a:gd name="T104" fmla="*/ 224140 w 1223963"/>
                <a:gd name="T105" fmla="*/ 359741 h 1492250"/>
                <a:gd name="T106" fmla="*/ 276445 w 1223963"/>
                <a:gd name="T107" fmla="*/ 261188 h 1492250"/>
                <a:gd name="T108" fmla="*/ 385515 w 1223963"/>
                <a:gd name="T109" fmla="*/ 138705 h 1492250"/>
                <a:gd name="T110" fmla="*/ 561081 w 1223963"/>
                <a:gd name="T111" fmla="*/ 37718 h 1492250"/>
                <a:gd name="T112" fmla="*/ 758542 w 1223963"/>
                <a:gd name="T113" fmla="*/ 0 h 14922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223963" h="1492250">
                  <a:moveTo>
                    <a:pt x="134903" y="1109662"/>
                  </a:moveTo>
                  <a:lnTo>
                    <a:pt x="336146" y="1109662"/>
                  </a:lnTo>
                  <a:lnTo>
                    <a:pt x="334876" y="1118877"/>
                  </a:lnTo>
                  <a:lnTo>
                    <a:pt x="333924" y="1127775"/>
                  </a:lnTo>
                  <a:lnTo>
                    <a:pt x="333606" y="1137308"/>
                  </a:lnTo>
                  <a:lnTo>
                    <a:pt x="333289" y="1146523"/>
                  </a:lnTo>
                  <a:lnTo>
                    <a:pt x="333606" y="1159551"/>
                  </a:lnTo>
                  <a:lnTo>
                    <a:pt x="334559" y="1172262"/>
                  </a:lnTo>
                  <a:lnTo>
                    <a:pt x="336146" y="1184654"/>
                  </a:lnTo>
                  <a:lnTo>
                    <a:pt x="338368" y="1197047"/>
                  </a:lnTo>
                  <a:lnTo>
                    <a:pt x="340907" y="1209440"/>
                  </a:lnTo>
                  <a:lnTo>
                    <a:pt x="344399" y="1221197"/>
                  </a:lnTo>
                  <a:lnTo>
                    <a:pt x="348208" y="1232955"/>
                  </a:lnTo>
                  <a:lnTo>
                    <a:pt x="352651" y="1244712"/>
                  </a:lnTo>
                  <a:lnTo>
                    <a:pt x="358048" y="1255834"/>
                  </a:lnTo>
                  <a:lnTo>
                    <a:pt x="363444" y="1266955"/>
                  </a:lnTo>
                  <a:lnTo>
                    <a:pt x="369475" y="1277442"/>
                  </a:lnTo>
                  <a:lnTo>
                    <a:pt x="375823" y="1287610"/>
                  </a:lnTo>
                  <a:lnTo>
                    <a:pt x="382806" y="1297778"/>
                  </a:lnTo>
                  <a:lnTo>
                    <a:pt x="390424" y="1307629"/>
                  </a:lnTo>
                  <a:lnTo>
                    <a:pt x="398360" y="1316844"/>
                  </a:lnTo>
                  <a:lnTo>
                    <a:pt x="406612" y="1325742"/>
                  </a:lnTo>
                  <a:lnTo>
                    <a:pt x="415183" y="1334639"/>
                  </a:lnTo>
                  <a:lnTo>
                    <a:pt x="424705" y="1342901"/>
                  </a:lnTo>
                  <a:lnTo>
                    <a:pt x="433910" y="1350845"/>
                  </a:lnTo>
                  <a:lnTo>
                    <a:pt x="443750" y="1358154"/>
                  </a:lnTo>
                  <a:lnTo>
                    <a:pt x="454225" y="1365462"/>
                  </a:lnTo>
                  <a:lnTo>
                    <a:pt x="464700" y="1372135"/>
                  </a:lnTo>
                  <a:lnTo>
                    <a:pt x="475492" y="1378173"/>
                  </a:lnTo>
                  <a:lnTo>
                    <a:pt x="486919" y="1383893"/>
                  </a:lnTo>
                  <a:lnTo>
                    <a:pt x="498346" y="1388977"/>
                  </a:lnTo>
                  <a:lnTo>
                    <a:pt x="510091" y="1393425"/>
                  </a:lnTo>
                  <a:lnTo>
                    <a:pt x="522470" y="1398192"/>
                  </a:lnTo>
                  <a:lnTo>
                    <a:pt x="534849" y="1401687"/>
                  </a:lnTo>
                  <a:lnTo>
                    <a:pt x="547228" y="1404865"/>
                  </a:lnTo>
                  <a:lnTo>
                    <a:pt x="560243" y="1407407"/>
                  </a:lnTo>
                  <a:lnTo>
                    <a:pt x="572939" y="1409314"/>
                  </a:lnTo>
                  <a:lnTo>
                    <a:pt x="586588" y="1410902"/>
                  </a:lnTo>
                  <a:lnTo>
                    <a:pt x="587223" y="1403594"/>
                  </a:lnTo>
                  <a:lnTo>
                    <a:pt x="587541" y="1396921"/>
                  </a:lnTo>
                  <a:lnTo>
                    <a:pt x="587541" y="1390248"/>
                  </a:lnTo>
                  <a:lnTo>
                    <a:pt x="587541" y="1384528"/>
                  </a:lnTo>
                  <a:lnTo>
                    <a:pt x="586906" y="1378808"/>
                  </a:lnTo>
                  <a:lnTo>
                    <a:pt x="586271" y="1373089"/>
                  </a:lnTo>
                  <a:lnTo>
                    <a:pt x="585319" y="1367687"/>
                  </a:lnTo>
                  <a:lnTo>
                    <a:pt x="584049" y="1361967"/>
                  </a:lnTo>
                  <a:lnTo>
                    <a:pt x="582144" y="1356247"/>
                  </a:lnTo>
                  <a:lnTo>
                    <a:pt x="580240" y="1350210"/>
                  </a:lnTo>
                  <a:lnTo>
                    <a:pt x="575161" y="1336546"/>
                  </a:lnTo>
                  <a:lnTo>
                    <a:pt x="568813" y="1320340"/>
                  </a:lnTo>
                  <a:lnTo>
                    <a:pt x="560877" y="1301274"/>
                  </a:lnTo>
                  <a:lnTo>
                    <a:pt x="585319" y="1292376"/>
                  </a:lnTo>
                  <a:lnTo>
                    <a:pt x="598015" y="1307947"/>
                  </a:lnTo>
                  <a:lnTo>
                    <a:pt x="603411" y="1314938"/>
                  </a:lnTo>
                  <a:lnTo>
                    <a:pt x="607855" y="1321293"/>
                  </a:lnTo>
                  <a:lnTo>
                    <a:pt x="611982" y="1327330"/>
                  </a:lnTo>
                  <a:lnTo>
                    <a:pt x="616108" y="1333368"/>
                  </a:lnTo>
                  <a:lnTo>
                    <a:pt x="618965" y="1338452"/>
                  </a:lnTo>
                  <a:lnTo>
                    <a:pt x="621504" y="1343854"/>
                  </a:lnTo>
                  <a:lnTo>
                    <a:pt x="624044" y="1338452"/>
                  </a:lnTo>
                  <a:lnTo>
                    <a:pt x="627218" y="1333368"/>
                  </a:lnTo>
                  <a:lnTo>
                    <a:pt x="630709" y="1327330"/>
                  </a:lnTo>
                  <a:lnTo>
                    <a:pt x="634836" y="1321293"/>
                  </a:lnTo>
                  <a:lnTo>
                    <a:pt x="639597" y="1314938"/>
                  </a:lnTo>
                  <a:lnTo>
                    <a:pt x="644676" y="1307947"/>
                  </a:lnTo>
                  <a:lnTo>
                    <a:pt x="657690" y="1292376"/>
                  </a:lnTo>
                  <a:lnTo>
                    <a:pt x="682131" y="1301274"/>
                  </a:lnTo>
                  <a:lnTo>
                    <a:pt x="674196" y="1320022"/>
                  </a:lnTo>
                  <a:lnTo>
                    <a:pt x="667847" y="1336228"/>
                  </a:lnTo>
                  <a:lnTo>
                    <a:pt x="663086" y="1349256"/>
                  </a:lnTo>
                  <a:lnTo>
                    <a:pt x="660864" y="1355294"/>
                  </a:lnTo>
                  <a:lnTo>
                    <a:pt x="659277" y="1361013"/>
                  </a:lnTo>
                  <a:lnTo>
                    <a:pt x="658007" y="1366733"/>
                  </a:lnTo>
                  <a:lnTo>
                    <a:pt x="657055" y="1372135"/>
                  </a:lnTo>
                  <a:lnTo>
                    <a:pt x="656103" y="1377537"/>
                  </a:lnTo>
                  <a:lnTo>
                    <a:pt x="655785" y="1383257"/>
                  </a:lnTo>
                  <a:lnTo>
                    <a:pt x="655468" y="1388977"/>
                  </a:lnTo>
                  <a:lnTo>
                    <a:pt x="655785" y="1395014"/>
                  </a:lnTo>
                  <a:lnTo>
                    <a:pt x="655785" y="1401687"/>
                  </a:lnTo>
                  <a:lnTo>
                    <a:pt x="656420" y="1408678"/>
                  </a:lnTo>
                  <a:lnTo>
                    <a:pt x="668800" y="1406454"/>
                  </a:lnTo>
                  <a:lnTo>
                    <a:pt x="681179" y="1403912"/>
                  </a:lnTo>
                  <a:lnTo>
                    <a:pt x="692923" y="1400734"/>
                  </a:lnTo>
                  <a:lnTo>
                    <a:pt x="704350" y="1396921"/>
                  </a:lnTo>
                  <a:lnTo>
                    <a:pt x="716095" y="1392472"/>
                  </a:lnTo>
                  <a:lnTo>
                    <a:pt x="727204" y="1388023"/>
                  </a:lnTo>
                  <a:lnTo>
                    <a:pt x="738314" y="1382939"/>
                  </a:lnTo>
                  <a:lnTo>
                    <a:pt x="749106" y="1377537"/>
                  </a:lnTo>
                  <a:lnTo>
                    <a:pt x="759581" y="1371817"/>
                  </a:lnTo>
                  <a:lnTo>
                    <a:pt x="769421" y="1365462"/>
                  </a:lnTo>
                  <a:lnTo>
                    <a:pt x="779578" y="1358471"/>
                  </a:lnTo>
                  <a:lnTo>
                    <a:pt x="788783" y="1351481"/>
                  </a:lnTo>
                  <a:lnTo>
                    <a:pt x="797989" y="1344172"/>
                  </a:lnTo>
                  <a:lnTo>
                    <a:pt x="806559" y="1336228"/>
                  </a:lnTo>
                  <a:lnTo>
                    <a:pt x="815447" y="1327966"/>
                  </a:lnTo>
                  <a:lnTo>
                    <a:pt x="823382" y="1319386"/>
                  </a:lnTo>
                  <a:lnTo>
                    <a:pt x="831000" y="1310807"/>
                  </a:lnTo>
                  <a:lnTo>
                    <a:pt x="837983" y="1301592"/>
                  </a:lnTo>
                  <a:lnTo>
                    <a:pt x="845284" y="1291741"/>
                  </a:lnTo>
                  <a:lnTo>
                    <a:pt x="851632" y="1282208"/>
                  </a:lnTo>
                  <a:lnTo>
                    <a:pt x="857346" y="1272357"/>
                  </a:lnTo>
                  <a:lnTo>
                    <a:pt x="863059" y="1261553"/>
                  </a:lnTo>
                  <a:lnTo>
                    <a:pt x="867820" y="1251067"/>
                  </a:lnTo>
                  <a:lnTo>
                    <a:pt x="872582" y="1240581"/>
                  </a:lnTo>
                  <a:lnTo>
                    <a:pt x="877026" y="1229141"/>
                  </a:lnTo>
                  <a:lnTo>
                    <a:pt x="880517" y="1218020"/>
                  </a:lnTo>
                  <a:lnTo>
                    <a:pt x="883374" y="1206580"/>
                  </a:lnTo>
                  <a:lnTo>
                    <a:pt x="885913" y="1194823"/>
                  </a:lnTo>
                  <a:lnTo>
                    <a:pt x="887818" y="1183066"/>
                  </a:lnTo>
                  <a:lnTo>
                    <a:pt x="889405" y="1171308"/>
                  </a:lnTo>
                  <a:lnTo>
                    <a:pt x="890357" y="1158916"/>
                  </a:lnTo>
                  <a:lnTo>
                    <a:pt x="890675" y="1146523"/>
                  </a:lnTo>
                  <a:lnTo>
                    <a:pt x="890357" y="1137308"/>
                  </a:lnTo>
                  <a:lnTo>
                    <a:pt x="889722" y="1127775"/>
                  </a:lnTo>
                  <a:lnTo>
                    <a:pt x="889087" y="1118877"/>
                  </a:lnTo>
                  <a:lnTo>
                    <a:pt x="887818" y="1109662"/>
                  </a:lnTo>
                  <a:lnTo>
                    <a:pt x="1083030" y="1109662"/>
                  </a:lnTo>
                  <a:lnTo>
                    <a:pt x="1091917" y="1119513"/>
                  </a:lnTo>
                  <a:lnTo>
                    <a:pt x="1100488" y="1129363"/>
                  </a:lnTo>
                  <a:lnTo>
                    <a:pt x="1108423" y="1139850"/>
                  </a:lnTo>
                  <a:lnTo>
                    <a:pt x="1116359" y="1150018"/>
                  </a:lnTo>
                  <a:lnTo>
                    <a:pt x="1123659" y="1160504"/>
                  </a:lnTo>
                  <a:lnTo>
                    <a:pt x="1130960" y="1171308"/>
                  </a:lnTo>
                  <a:lnTo>
                    <a:pt x="1137943" y="1182112"/>
                  </a:lnTo>
                  <a:lnTo>
                    <a:pt x="1144609" y="1192916"/>
                  </a:lnTo>
                  <a:lnTo>
                    <a:pt x="1150957" y="1204038"/>
                  </a:lnTo>
                  <a:lnTo>
                    <a:pt x="1156988" y="1215160"/>
                  </a:lnTo>
                  <a:lnTo>
                    <a:pt x="1162702" y="1226281"/>
                  </a:lnTo>
                  <a:lnTo>
                    <a:pt x="1168415" y="1238039"/>
                  </a:lnTo>
                  <a:lnTo>
                    <a:pt x="1173494" y="1249478"/>
                  </a:lnTo>
                  <a:lnTo>
                    <a:pt x="1178572" y="1260918"/>
                  </a:lnTo>
                  <a:lnTo>
                    <a:pt x="1183016" y="1272993"/>
                  </a:lnTo>
                  <a:lnTo>
                    <a:pt x="1187460" y="1284750"/>
                  </a:lnTo>
                  <a:lnTo>
                    <a:pt x="1191587" y="1296825"/>
                  </a:lnTo>
                  <a:lnTo>
                    <a:pt x="1195396" y="1309218"/>
                  </a:lnTo>
                  <a:lnTo>
                    <a:pt x="1199205" y="1321293"/>
                  </a:lnTo>
                  <a:lnTo>
                    <a:pt x="1202696" y="1334004"/>
                  </a:lnTo>
                  <a:lnTo>
                    <a:pt x="1205870" y="1346396"/>
                  </a:lnTo>
                  <a:lnTo>
                    <a:pt x="1208727" y="1359107"/>
                  </a:lnTo>
                  <a:lnTo>
                    <a:pt x="1211266" y="1372135"/>
                  </a:lnTo>
                  <a:lnTo>
                    <a:pt x="1213488" y="1384846"/>
                  </a:lnTo>
                  <a:lnTo>
                    <a:pt x="1215710" y="1398192"/>
                  </a:lnTo>
                  <a:lnTo>
                    <a:pt x="1217615" y="1411220"/>
                  </a:lnTo>
                  <a:lnTo>
                    <a:pt x="1219202" y="1424249"/>
                  </a:lnTo>
                  <a:lnTo>
                    <a:pt x="1220789" y="1437912"/>
                  </a:lnTo>
                  <a:lnTo>
                    <a:pt x="1221741" y="1451259"/>
                  </a:lnTo>
                  <a:lnTo>
                    <a:pt x="1222694" y="1464922"/>
                  </a:lnTo>
                  <a:lnTo>
                    <a:pt x="1223646" y="1478586"/>
                  </a:lnTo>
                  <a:lnTo>
                    <a:pt x="1223963" y="1492250"/>
                  </a:lnTo>
                  <a:lnTo>
                    <a:pt x="0" y="1492250"/>
                  </a:lnTo>
                  <a:lnTo>
                    <a:pt x="635" y="1479222"/>
                  </a:lnTo>
                  <a:lnTo>
                    <a:pt x="953" y="1466193"/>
                  </a:lnTo>
                  <a:lnTo>
                    <a:pt x="1905" y="1453165"/>
                  </a:lnTo>
                  <a:lnTo>
                    <a:pt x="2857" y="1440455"/>
                  </a:lnTo>
                  <a:lnTo>
                    <a:pt x="3809" y="1427426"/>
                  </a:lnTo>
                  <a:lnTo>
                    <a:pt x="5396" y="1414716"/>
                  </a:lnTo>
                  <a:lnTo>
                    <a:pt x="6983" y="1402323"/>
                  </a:lnTo>
                  <a:lnTo>
                    <a:pt x="8888" y="1389295"/>
                  </a:lnTo>
                  <a:lnTo>
                    <a:pt x="11110" y="1376902"/>
                  </a:lnTo>
                  <a:lnTo>
                    <a:pt x="13649" y="1364827"/>
                  </a:lnTo>
                  <a:lnTo>
                    <a:pt x="16189" y="1352116"/>
                  </a:lnTo>
                  <a:lnTo>
                    <a:pt x="19363" y="1340041"/>
                  </a:lnTo>
                  <a:lnTo>
                    <a:pt x="22537" y="1327330"/>
                  </a:lnTo>
                  <a:lnTo>
                    <a:pt x="25711" y="1315573"/>
                  </a:lnTo>
                  <a:lnTo>
                    <a:pt x="29520" y="1303498"/>
                  </a:lnTo>
                  <a:lnTo>
                    <a:pt x="33964" y="1291105"/>
                  </a:lnTo>
                  <a:lnTo>
                    <a:pt x="38090" y="1279348"/>
                  </a:lnTo>
                  <a:lnTo>
                    <a:pt x="42534" y="1267591"/>
                  </a:lnTo>
                  <a:lnTo>
                    <a:pt x="47295" y="1255516"/>
                  </a:lnTo>
                  <a:lnTo>
                    <a:pt x="52374" y="1244076"/>
                  </a:lnTo>
                  <a:lnTo>
                    <a:pt x="57770" y="1232319"/>
                  </a:lnTo>
                  <a:lnTo>
                    <a:pt x="63166" y="1220880"/>
                  </a:lnTo>
                  <a:lnTo>
                    <a:pt x="69515" y="1209440"/>
                  </a:lnTo>
                  <a:lnTo>
                    <a:pt x="75546" y="1197683"/>
                  </a:lnTo>
                  <a:lnTo>
                    <a:pt x="81894" y="1186561"/>
                  </a:lnTo>
                  <a:lnTo>
                    <a:pt x="88560" y="1175439"/>
                  </a:lnTo>
                  <a:lnTo>
                    <a:pt x="95543" y="1164000"/>
                  </a:lnTo>
                  <a:lnTo>
                    <a:pt x="102844" y="1153196"/>
                  </a:lnTo>
                  <a:lnTo>
                    <a:pt x="110462" y="1142074"/>
                  </a:lnTo>
                  <a:lnTo>
                    <a:pt x="118397" y="1130952"/>
                  </a:lnTo>
                  <a:lnTo>
                    <a:pt x="126333" y="1120466"/>
                  </a:lnTo>
                  <a:lnTo>
                    <a:pt x="134903" y="1109662"/>
                  </a:lnTo>
                  <a:close/>
                  <a:moveTo>
                    <a:pt x="758278" y="385367"/>
                  </a:moveTo>
                  <a:lnTo>
                    <a:pt x="748429" y="394580"/>
                  </a:lnTo>
                  <a:lnTo>
                    <a:pt x="738263" y="403475"/>
                  </a:lnTo>
                  <a:lnTo>
                    <a:pt x="727779" y="412371"/>
                  </a:lnTo>
                  <a:lnTo>
                    <a:pt x="717295" y="420949"/>
                  </a:lnTo>
                  <a:lnTo>
                    <a:pt x="705858" y="429209"/>
                  </a:lnTo>
                  <a:lnTo>
                    <a:pt x="694738" y="437151"/>
                  </a:lnTo>
                  <a:lnTo>
                    <a:pt x="683301" y="445094"/>
                  </a:lnTo>
                  <a:lnTo>
                    <a:pt x="671546" y="452718"/>
                  </a:lnTo>
                  <a:lnTo>
                    <a:pt x="659474" y="460025"/>
                  </a:lnTo>
                  <a:lnTo>
                    <a:pt x="646766" y="466697"/>
                  </a:lnTo>
                  <a:lnTo>
                    <a:pt x="634376" y="473369"/>
                  </a:lnTo>
                  <a:lnTo>
                    <a:pt x="621350" y="479723"/>
                  </a:lnTo>
                  <a:lnTo>
                    <a:pt x="607689" y="486077"/>
                  </a:lnTo>
                  <a:lnTo>
                    <a:pt x="594346" y="491795"/>
                  </a:lnTo>
                  <a:lnTo>
                    <a:pt x="580050" y="496878"/>
                  </a:lnTo>
                  <a:lnTo>
                    <a:pt x="565753" y="501961"/>
                  </a:lnTo>
                  <a:lnTo>
                    <a:pt x="552728" y="488618"/>
                  </a:lnTo>
                  <a:lnTo>
                    <a:pt x="567024" y="478770"/>
                  </a:lnTo>
                  <a:lnTo>
                    <a:pt x="581321" y="468921"/>
                  </a:lnTo>
                  <a:lnTo>
                    <a:pt x="595935" y="459072"/>
                  </a:lnTo>
                  <a:lnTo>
                    <a:pt x="609913" y="448588"/>
                  </a:lnTo>
                  <a:lnTo>
                    <a:pt x="624210" y="438104"/>
                  </a:lnTo>
                  <a:lnTo>
                    <a:pt x="637871" y="427303"/>
                  </a:lnTo>
                  <a:lnTo>
                    <a:pt x="651849" y="415866"/>
                  </a:lnTo>
                  <a:lnTo>
                    <a:pt x="665510" y="404429"/>
                  </a:lnTo>
                  <a:lnTo>
                    <a:pt x="648672" y="414595"/>
                  </a:lnTo>
                  <a:lnTo>
                    <a:pt x="631517" y="424126"/>
                  </a:lnTo>
                  <a:lnTo>
                    <a:pt x="614043" y="432704"/>
                  </a:lnTo>
                  <a:lnTo>
                    <a:pt x="596888" y="440646"/>
                  </a:lnTo>
                  <a:lnTo>
                    <a:pt x="579097" y="447953"/>
                  </a:lnTo>
                  <a:lnTo>
                    <a:pt x="561306" y="454942"/>
                  </a:lnTo>
                  <a:lnTo>
                    <a:pt x="542879" y="460979"/>
                  </a:lnTo>
                  <a:lnTo>
                    <a:pt x="524771" y="466379"/>
                  </a:lnTo>
                  <a:lnTo>
                    <a:pt x="512380" y="469556"/>
                  </a:lnTo>
                  <a:lnTo>
                    <a:pt x="500308" y="472416"/>
                  </a:lnTo>
                  <a:lnTo>
                    <a:pt x="488235" y="475275"/>
                  </a:lnTo>
                  <a:lnTo>
                    <a:pt x="475528" y="477499"/>
                  </a:lnTo>
                  <a:lnTo>
                    <a:pt x="463137" y="479723"/>
                  </a:lnTo>
                  <a:lnTo>
                    <a:pt x="450430" y="481629"/>
                  </a:lnTo>
                  <a:lnTo>
                    <a:pt x="438039" y="483853"/>
                  </a:lnTo>
                  <a:lnTo>
                    <a:pt x="425332" y="485124"/>
                  </a:lnTo>
                  <a:lnTo>
                    <a:pt x="412306" y="486394"/>
                  </a:lnTo>
                  <a:lnTo>
                    <a:pt x="399598" y="487347"/>
                  </a:lnTo>
                  <a:lnTo>
                    <a:pt x="386573" y="488301"/>
                  </a:lnTo>
                  <a:lnTo>
                    <a:pt x="373865" y="488936"/>
                  </a:lnTo>
                  <a:lnTo>
                    <a:pt x="360839" y="489254"/>
                  </a:lnTo>
                  <a:lnTo>
                    <a:pt x="347814" y="489254"/>
                  </a:lnTo>
                  <a:lnTo>
                    <a:pt x="334788" y="489254"/>
                  </a:lnTo>
                  <a:lnTo>
                    <a:pt x="321445" y="488936"/>
                  </a:lnTo>
                  <a:lnTo>
                    <a:pt x="323351" y="514034"/>
                  </a:lnTo>
                  <a:lnTo>
                    <a:pt x="325893" y="538814"/>
                  </a:lnTo>
                  <a:lnTo>
                    <a:pt x="328752" y="562959"/>
                  </a:lnTo>
                  <a:lnTo>
                    <a:pt x="331929" y="586469"/>
                  </a:lnTo>
                  <a:lnTo>
                    <a:pt x="335741" y="609025"/>
                  </a:lnTo>
                  <a:lnTo>
                    <a:pt x="339871" y="630947"/>
                  </a:lnTo>
                  <a:lnTo>
                    <a:pt x="344319" y="652550"/>
                  </a:lnTo>
                  <a:lnTo>
                    <a:pt x="349084" y="672883"/>
                  </a:lnTo>
                  <a:lnTo>
                    <a:pt x="354485" y="693215"/>
                  </a:lnTo>
                  <a:lnTo>
                    <a:pt x="360839" y="712595"/>
                  </a:lnTo>
                  <a:lnTo>
                    <a:pt x="367193" y="731021"/>
                  </a:lnTo>
                  <a:lnTo>
                    <a:pt x="373865" y="748812"/>
                  </a:lnTo>
                  <a:lnTo>
                    <a:pt x="380854" y="765968"/>
                  </a:lnTo>
                  <a:lnTo>
                    <a:pt x="388796" y="782488"/>
                  </a:lnTo>
                  <a:lnTo>
                    <a:pt x="397057" y="798055"/>
                  </a:lnTo>
                  <a:lnTo>
                    <a:pt x="401187" y="805680"/>
                  </a:lnTo>
                  <a:lnTo>
                    <a:pt x="405634" y="813305"/>
                  </a:lnTo>
                  <a:lnTo>
                    <a:pt x="410082" y="820294"/>
                  </a:lnTo>
                  <a:lnTo>
                    <a:pt x="414530" y="826966"/>
                  </a:lnTo>
                  <a:lnTo>
                    <a:pt x="418978" y="833637"/>
                  </a:lnTo>
                  <a:lnTo>
                    <a:pt x="424061" y="839991"/>
                  </a:lnTo>
                  <a:lnTo>
                    <a:pt x="428826" y="846663"/>
                  </a:lnTo>
                  <a:lnTo>
                    <a:pt x="433909" y="852699"/>
                  </a:lnTo>
                  <a:lnTo>
                    <a:pt x="438993" y="858418"/>
                  </a:lnTo>
                  <a:lnTo>
                    <a:pt x="444076" y="864136"/>
                  </a:lnTo>
                  <a:lnTo>
                    <a:pt x="449476" y="869855"/>
                  </a:lnTo>
                  <a:lnTo>
                    <a:pt x="455195" y="875256"/>
                  </a:lnTo>
                  <a:lnTo>
                    <a:pt x="460596" y="880339"/>
                  </a:lnTo>
                  <a:lnTo>
                    <a:pt x="466314" y="885422"/>
                  </a:lnTo>
                  <a:lnTo>
                    <a:pt x="472033" y="890187"/>
                  </a:lnTo>
                  <a:lnTo>
                    <a:pt x="478069" y="894635"/>
                  </a:lnTo>
                  <a:lnTo>
                    <a:pt x="483788" y="899083"/>
                  </a:lnTo>
                  <a:lnTo>
                    <a:pt x="490459" y="903213"/>
                  </a:lnTo>
                  <a:lnTo>
                    <a:pt x="496496" y="907661"/>
                  </a:lnTo>
                  <a:lnTo>
                    <a:pt x="503167" y="911473"/>
                  </a:lnTo>
                  <a:lnTo>
                    <a:pt x="509521" y="914968"/>
                  </a:lnTo>
                  <a:lnTo>
                    <a:pt x="516193" y="918462"/>
                  </a:lnTo>
                  <a:lnTo>
                    <a:pt x="523182" y="921639"/>
                  </a:lnTo>
                  <a:lnTo>
                    <a:pt x="530171" y="924499"/>
                  </a:lnTo>
                  <a:lnTo>
                    <a:pt x="537161" y="927358"/>
                  </a:lnTo>
                  <a:lnTo>
                    <a:pt x="544150" y="930217"/>
                  </a:lnTo>
                  <a:lnTo>
                    <a:pt x="551775" y="932441"/>
                  </a:lnTo>
                  <a:lnTo>
                    <a:pt x="559082" y="934665"/>
                  </a:lnTo>
                  <a:lnTo>
                    <a:pt x="566707" y="936571"/>
                  </a:lnTo>
                  <a:lnTo>
                    <a:pt x="574331" y="938477"/>
                  </a:lnTo>
                  <a:lnTo>
                    <a:pt x="581956" y="940384"/>
                  </a:lnTo>
                  <a:lnTo>
                    <a:pt x="590216" y="941972"/>
                  </a:lnTo>
                  <a:lnTo>
                    <a:pt x="598158" y="942925"/>
                  </a:lnTo>
                  <a:lnTo>
                    <a:pt x="606419" y="943878"/>
                  </a:lnTo>
                  <a:lnTo>
                    <a:pt x="614361" y="942925"/>
                  </a:lnTo>
                  <a:lnTo>
                    <a:pt x="622621" y="941972"/>
                  </a:lnTo>
                  <a:lnTo>
                    <a:pt x="630564" y="940384"/>
                  </a:lnTo>
                  <a:lnTo>
                    <a:pt x="638506" y="938477"/>
                  </a:lnTo>
                  <a:lnTo>
                    <a:pt x="646131" y="936571"/>
                  </a:lnTo>
                  <a:lnTo>
                    <a:pt x="653755" y="934665"/>
                  </a:lnTo>
                  <a:lnTo>
                    <a:pt x="661062" y="932441"/>
                  </a:lnTo>
                  <a:lnTo>
                    <a:pt x="668369" y="930217"/>
                  </a:lnTo>
                  <a:lnTo>
                    <a:pt x="675676" y="927358"/>
                  </a:lnTo>
                  <a:lnTo>
                    <a:pt x="682983" y="924499"/>
                  </a:lnTo>
                  <a:lnTo>
                    <a:pt x="689655" y="921639"/>
                  </a:lnTo>
                  <a:lnTo>
                    <a:pt x="696327" y="918462"/>
                  </a:lnTo>
                  <a:lnTo>
                    <a:pt x="702998" y="914968"/>
                  </a:lnTo>
                  <a:lnTo>
                    <a:pt x="709670" y="911473"/>
                  </a:lnTo>
                  <a:lnTo>
                    <a:pt x="716342" y="907661"/>
                  </a:lnTo>
                  <a:lnTo>
                    <a:pt x="722696" y="903213"/>
                  </a:lnTo>
                  <a:lnTo>
                    <a:pt x="728732" y="899083"/>
                  </a:lnTo>
                  <a:lnTo>
                    <a:pt x="734768" y="894635"/>
                  </a:lnTo>
                  <a:lnTo>
                    <a:pt x="740487" y="890187"/>
                  </a:lnTo>
                  <a:lnTo>
                    <a:pt x="746840" y="885422"/>
                  </a:lnTo>
                  <a:lnTo>
                    <a:pt x="752241" y="880339"/>
                  </a:lnTo>
                  <a:lnTo>
                    <a:pt x="757960" y="875256"/>
                  </a:lnTo>
                  <a:lnTo>
                    <a:pt x="763361" y="869855"/>
                  </a:lnTo>
                  <a:lnTo>
                    <a:pt x="768762" y="864136"/>
                  </a:lnTo>
                  <a:lnTo>
                    <a:pt x="773845" y="858418"/>
                  </a:lnTo>
                  <a:lnTo>
                    <a:pt x="779246" y="852699"/>
                  </a:lnTo>
                  <a:lnTo>
                    <a:pt x="784011" y="846663"/>
                  </a:lnTo>
                  <a:lnTo>
                    <a:pt x="788776" y="839991"/>
                  </a:lnTo>
                  <a:lnTo>
                    <a:pt x="793542" y="833637"/>
                  </a:lnTo>
                  <a:lnTo>
                    <a:pt x="798307" y="826966"/>
                  </a:lnTo>
                  <a:lnTo>
                    <a:pt x="802755" y="820294"/>
                  </a:lnTo>
                  <a:lnTo>
                    <a:pt x="806885" y="813305"/>
                  </a:lnTo>
                  <a:lnTo>
                    <a:pt x="811968" y="805362"/>
                  </a:lnTo>
                  <a:lnTo>
                    <a:pt x="816416" y="797420"/>
                  </a:lnTo>
                  <a:lnTo>
                    <a:pt x="820546" y="789160"/>
                  </a:lnTo>
                  <a:lnTo>
                    <a:pt x="824676" y="780900"/>
                  </a:lnTo>
                  <a:lnTo>
                    <a:pt x="828806" y="772004"/>
                  </a:lnTo>
                  <a:lnTo>
                    <a:pt x="832936" y="763426"/>
                  </a:lnTo>
                  <a:lnTo>
                    <a:pt x="836431" y="754531"/>
                  </a:lnTo>
                  <a:lnTo>
                    <a:pt x="840243" y="745318"/>
                  </a:lnTo>
                  <a:lnTo>
                    <a:pt x="847550" y="726256"/>
                  </a:lnTo>
                  <a:lnTo>
                    <a:pt x="853904" y="706558"/>
                  </a:lnTo>
                  <a:lnTo>
                    <a:pt x="859940" y="686226"/>
                  </a:lnTo>
                  <a:lnTo>
                    <a:pt x="865341" y="664622"/>
                  </a:lnTo>
                  <a:lnTo>
                    <a:pt x="870424" y="642701"/>
                  </a:lnTo>
                  <a:lnTo>
                    <a:pt x="875190" y="620145"/>
                  </a:lnTo>
                  <a:lnTo>
                    <a:pt x="879320" y="596318"/>
                  </a:lnTo>
                  <a:lnTo>
                    <a:pt x="882815" y="572173"/>
                  </a:lnTo>
                  <a:lnTo>
                    <a:pt x="885992" y="547075"/>
                  </a:lnTo>
                  <a:lnTo>
                    <a:pt x="888533" y="521659"/>
                  </a:lnTo>
                  <a:lnTo>
                    <a:pt x="890757" y="494972"/>
                  </a:lnTo>
                  <a:lnTo>
                    <a:pt x="892345" y="467968"/>
                  </a:lnTo>
                  <a:lnTo>
                    <a:pt x="758278" y="385367"/>
                  </a:lnTo>
                  <a:close/>
                  <a:moveTo>
                    <a:pt x="591805" y="277985"/>
                  </a:moveTo>
                  <a:lnTo>
                    <a:pt x="364016" y="393309"/>
                  </a:lnTo>
                  <a:lnTo>
                    <a:pt x="380854" y="393627"/>
                  </a:lnTo>
                  <a:lnTo>
                    <a:pt x="398010" y="393309"/>
                  </a:lnTo>
                  <a:lnTo>
                    <a:pt x="414848" y="392356"/>
                  </a:lnTo>
                  <a:lnTo>
                    <a:pt x="431685" y="390450"/>
                  </a:lnTo>
                  <a:lnTo>
                    <a:pt x="447888" y="388226"/>
                  </a:lnTo>
                  <a:lnTo>
                    <a:pt x="464408" y="385049"/>
                  </a:lnTo>
                  <a:lnTo>
                    <a:pt x="480611" y="380601"/>
                  </a:lnTo>
                  <a:lnTo>
                    <a:pt x="496496" y="376153"/>
                  </a:lnTo>
                  <a:lnTo>
                    <a:pt x="512380" y="370753"/>
                  </a:lnTo>
                  <a:lnTo>
                    <a:pt x="528265" y="364716"/>
                  </a:lnTo>
                  <a:lnTo>
                    <a:pt x="543515" y="357727"/>
                  </a:lnTo>
                  <a:lnTo>
                    <a:pt x="559082" y="349785"/>
                  </a:lnTo>
                  <a:lnTo>
                    <a:pt x="574014" y="341524"/>
                  </a:lnTo>
                  <a:lnTo>
                    <a:pt x="589263" y="332311"/>
                  </a:lnTo>
                  <a:lnTo>
                    <a:pt x="603877" y="322463"/>
                  </a:lnTo>
                  <a:lnTo>
                    <a:pt x="618491" y="311343"/>
                  </a:lnTo>
                  <a:lnTo>
                    <a:pt x="591805" y="277985"/>
                  </a:lnTo>
                  <a:close/>
                  <a:moveTo>
                    <a:pt x="431050" y="96580"/>
                  </a:moveTo>
                  <a:lnTo>
                    <a:pt x="414212" y="106429"/>
                  </a:lnTo>
                  <a:lnTo>
                    <a:pt x="398645" y="116277"/>
                  </a:lnTo>
                  <a:lnTo>
                    <a:pt x="383078" y="127079"/>
                  </a:lnTo>
                  <a:lnTo>
                    <a:pt x="368782" y="137563"/>
                  </a:lnTo>
                  <a:lnTo>
                    <a:pt x="354485" y="148682"/>
                  </a:lnTo>
                  <a:lnTo>
                    <a:pt x="341460" y="160437"/>
                  </a:lnTo>
                  <a:lnTo>
                    <a:pt x="328752" y="172192"/>
                  </a:lnTo>
                  <a:lnTo>
                    <a:pt x="316679" y="184582"/>
                  </a:lnTo>
                  <a:lnTo>
                    <a:pt x="305242" y="197290"/>
                  </a:lnTo>
                  <a:lnTo>
                    <a:pt x="294758" y="209998"/>
                  </a:lnTo>
                  <a:lnTo>
                    <a:pt x="284592" y="223659"/>
                  </a:lnTo>
                  <a:lnTo>
                    <a:pt x="279827" y="230330"/>
                  </a:lnTo>
                  <a:lnTo>
                    <a:pt x="275379" y="237320"/>
                  </a:lnTo>
                  <a:lnTo>
                    <a:pt x="270931" y="244309"/>
                  </a:lnTo>
                  <a:lnTo>
                    <a:pt x="266801" y="251298"/>
                  </a:lnTo>
                  <a:lnTo>
                    <a:pt x="262671" y="258923"/>
                  </a:lnTo>
                  <a:lnTo>
                    <a:pt x="258541" y="265912"/>
                  </a:lnTo>
                  <a:lnTo>
                    <a:pt x="254729" y="273220"/>
                  </a:lnTo>
                  <a:lnTo>
                    <a:pt x="251234" y="280844"/>
                  </a:lnTo>
                  <a:lnTo>
                    <a:pt x="247739" y="288469"/>
                  </a:lnTo>
                  <a:lnTo>
                    <a:pt x="244562" y="296094"/>
                  </a:lnTo>
                  <a:lnTo>
                    <a:pt x="255046" y="284021"/>
                  </a:lnTo>
                  <a:lnTo>
                    <a:pt x="265848" y="272266"/>
                  </a:lnTo>
                  <a:lnTo>
                    <a:pt x="276967" y="260829"/>
                  </a:lnTo>
                  <a:lnTo>
                    <a:pt x="288404" y="249075"/>
                  </a:lnTo>
                  <a:lnTo>
                    <a:pt x="300477" y="238273"/>
                  </a:lnTo>
                  <a:lnTo>
                    <a:pt x="312232" y="227471"/>
                  </a:lnTo>
                  <a:lnTo>
                    <a:pt x="325257" y="216352"/>
                  </a:lnTo>
                  <a:lnTo>
                    <a:pt x="337965" y="206185"/>
                  </a:lnTo>
                  <a:lnTo>
                    <a:pt x="350991" y="196019"/>
                  </a:lnTo>
                  <a:lnTo>
                    <a:pt x="364652" y="185853"/>
                  </a:lnTo>
                  <a:lnTo>
                    <a:pt x="378630" y="176004"/>
                  </a:lnTo>
                  <a:lnTo>
                    <a:pt x="392927" y="166473"/>
                  </a:lnTo>
                  <a:lnTo>
                    <a:pt x="407223" y="157260"/>
                  </a:lnTo>
                  <a:lnTo>
                    <a:pt x="422472" y="148047"/>
                  </a:lnTo>
                  <a:lnTo>
                    <a:pt x="437404" y="139151"/>
                  </a:lnTo>
                  <a:lnTo>
                    <a:pt x="453289" y="130574"/>
                  </a:lnTo>
                  <a:lnTo>
                    <a:pt x="431050" y="96580"/>
                  </a:lnTo>
                  <a:close/>
                  <a:moveTo>
                    <a:pt x="594346" y="0"/>
                  </a:moveTo>
                  <a:lnTo>
                    <a:pt x="611819" y="0"/>
                  </a:lnTo>
                  <a:lnTo>
                    <a:pt x="629610" y="635"/>
                  </a:lnTo>
                  <a:lnTo>
                    <a:pt x="646766" y="1588"/>
                  </a:lnTo>
                  <a:lnTo>
                    <a:pt x="664557" y="3495"/>
                  </a:lnTo>
                  <a:lnTo>
                    <a:pt x="682030" y="6036"/>
                  </a:lnTo>
                  <a:lnTo>
                    <a:pt x="699186" y="8895"/>
                  </a:lnTo>
                  <a:lnTo>
                    <a:pt x="716659" y="12708"/>
                  </a:lnTo>
                  <a:lnTo>
                    <a:pt x="733497" y="16838"/>
                  </a:lnTo>
                  <a:lnTo>
                    <a:pt x="750653" y="21921"/>
                  </a:lnTo>
                  <a:lnTo>
                    <a:pt x="767491" y="27640"/>
                  </a:lnTo>
                  <a:lnTo>
                    <a:pt x="784011" y="33994"/>
                  </a:lnTo>
                  <a:lnTo>
                    <a:pt x="800213" y="40665"/>
                  </a:lnTo>
                  <a:lnTo>
                    <a:pt x="816734" y="48290"/>
                  </a:lnTo>
                  <a:lnTo>
                    <a:pt x="832301" y="56232"/>
                  </a:lnTo>
                  <a:lnTo>
                    <a:pt x="848186" y="65446"/>
                  </a:lnTo>
                  <a:lnTo>
                    <a:pt x="863435" y="74977"/>
                  </a:lnTo>
                  <a:lnTo>
                    <a:pt x="878685" y="84825"/>
                  </a:lnTo>
                  <a:lnTo>
                    <a:pt x="893299" y="95945"/>
                  </a:lnTo>
                  <a:lnTo>
                    <a:pt x="907595" y="107382"/>
                  </a:lnTo>
                  <a:lnTo>
                    <a:pt x="921574" y="119454"/>
                  </a:lnTo>
                  <a:lnTo>
                    <a:pt x="934917" y="132162"/>
                  </a:lnTo>
                  <a:lnTo>
                    <a:pt x="941906" y="138834"/>
                  </a:lnTo>
                  <a:lnTo>
                    <a:pt x="948260" y="145505"/>
                  </a:lnTo>
                  <a:lnTo>
                    <a:pt x="954614" y="152495"/>
                  </a:lnTo>
                  <a:lnTo>
                    <a:pt x="960968" y="159802"/>
                  </a:lnTo>
                  <a:lnTo>
                    <a:pt x="967004" y="167109"/>
                  </a:lnTo>
                  <a:lnTo>
                    <a:pt x="973358" y="174416"/>
                  </a:lnTo>
                  <a:lnTo>
                    <a:pt x="979077" y="182040"/>
                  </a:lnTo>
                  <a:lnTo>
                    <a:pt x="984795" y="189983"/>
                  </a:lnTo>
                  <a:lnTo>
                    <a:pt x="990514" y="197925"/>
                  </a:lnTo>
                  <a:lnTo>
                    <a:pt x="996232" y="205868"/>
                  </a:lnTo>
                  <a:lnTo>
                    <a:pt x="1001315" y="214128"/>
                  </a:lnTo>
                  <a:lnTo>
                    <a:pt x="1007034" y="222706"/>
                  </a:lnTo>
                  <a:lnTo>
                    <a:pt x="1012117" y="231284"/>
                  </a:lnTo>
                  <a:lnTo>
                    <a:pt x="1017200" y="240179"/>
                  </a:lnTo>
                  <a:lnTo>
                    <a:pt x="1021966" y="249075"/>
                  </a:lnTo>
                  <a:lnTo>
                    <a:pt x="1026731" y="258288"/>
                  </a:lnTo>
                  <a:lnTo>
                    <a:pt x="1031179" y="267501"/>
                  </a:lnTo>
                  <a:lnTo>
                    <a:pt x="1035944" y="276714"/>
                  </a:lnTo>
                  <a:lnTo>
                    <a:pt x="1040074" y="286563"/>
                  </a:lnTo>
                  <a:lnTo>
                    <a:pt x="1044204" y="296411"/>
                  </a:lnTo>
                  <a:lnTo>
                    <a:pt x="1048017" y="306260"/>
                  </a:lnTo>
                  <a:lnTo>
                    <a:pt x="1051829" y="316426"/>
                  </a:lnTo>
                  <a:lnTo>
                    <a:pt x="1130300" y="928946"/>
                  </a:lnTo>
                  <a:lnTo>
                    <a:pt x="818958" y="928946"/>
                  </a:lnTo>
                  <a:lnTo>
                    <a:pt x="806885" y="940701"/>
                  </a:lnTo>
                  <a:lnTo>
                    <a:pt x="794813" y="951185"/>
                  </a:lnTo>
                  <a:lnTo>
                    <a:pt x="782422" y="961352"/>
                  </a:lnTo>
                  <a:lnTo>
                    <a:pt x="769397" y="970247"/>
                  </a:lnTo>
                  <a:lnTo>
                    <a:pt x="756689" y="979143"/>
                  </a:lnTo>
                  <a:lnTo>
                    <a:pt x="743346" y="986767"/>
                  </a:lnTo>
                  <a:lnTo>
                    <a:pt x="730320" y="993757"/>
                  </a:lnTo>
                  <a:lnTo>
                    <a:pt x="716977" y="1000111"/>
                  </a:lnTo>
                  <a:lnTo>
                    <a:pt x="703316" y="1005829"/>
                  </a:lnTo>
                  <a:lnTo>
                    <a:pt x="689973" y="1010595"/>
                  </a:lnTo>
                  <a:lnTo>
                    <a:pt x="675994" y="1014725"/>
                  </a:lnTo>
                  <a:lnTo>
                    <a:pt x="662333" y="1017902"/>
                  </a:lnTo>
                  <a:lnTo>
                    <a:pt x="648355" y="1020761"/>
                  </a:lnTo>
                  <a:lnTo>
                    <a:pt x="634376" y="1022349"/>
                  </a:lnTo>
                  <a:lnTo>
                    <a:pt x="620397" y="1023620"/>
                  </a:lnTo>
                  <a:lnTo>
                    <a:pt x="606419" y="1023938"/>
                  </a:lnTo>
                  <a:lnTo>
                    <a:pt x="592440" y="1023620"/>
                  </a:lnTo>
                  <a:lnTo>
                    <a:pt x="578144" y="1022349"/>
                  </a:lnTo>
                  <a:lnTo>
                    <a:pt x="564483" y="1020761"/>
                  </a:lnTo>
                  <a:lnTo>
                    <a:pt x="550822" y="1017902"/>
                  </a:lnTo>
                  <a:lnTo>
                    <a:pt x="536525" y="1014725"/>
                  </a:lnTo>
                  <a:lnTo>
                    <a:pt x="523182" y="1010595"/>
                  </a:lnTo>
                  <a:lnTo>
                    <a:pt x="509203" y="1005829"/>
                  </a:lnTo>
                  <a:lnTo>
                    <a:pt x="495860" y="1000111"/>
                  </a:lnTo>
                  <a:lnTo>
                    <a:pt x="482199" y="993757"/>
                  </a:lnTo>
                  <a:lnTo>
                    <a:pt x="469174" y="986767"/>
                  </a:lnTo>
                  <a:lnTo>
                    <a:pt x="456148" y="979143"/>
                  </a:lnTo>
                  <a:lnTo>
                    <a:pt x="443123" y="970247"/>
                  </a:lnTo>
                  <a:lnTo>
                    <a:pt x="430415" y="961352"/>
                  </a:lnTo>
                  <a:lnTo>
                    <a:pt x="417707" y="951185"/>
                  </a:lnTo>
                  <a:lnTo>
                    <a:pt x="405634" y="940701"/>
                  </a:lnTo>
                  <a:lnTo>
                    <a:pt x="393880" y="928946"/>
                  </a:lnTo>
                  <a:lnTo>
                    <a:pt x="103187" y="928946"/>
                  </a:lnTo>
                  <a:lnTo>
                    <a:pt x="158149" y="330087"/>
                  </a:lnTo>
                  <a:lnTo>
                    <a:pt x="161008" y="320239"/>
                  </a:lnTo>
                  <a:lnTo>
                    <a:pt x="164820" y="310390"/>
                  </a:lnTo>
                  <a:lnTo>
                    <a:pt x="168315" y="300859"/>
                  </a:lnTo>
                  <a:lnTo>
                    <a:pt x="171810" y="291328"/>
                  </a:lnTo>
                  <a:lnTo>
                    <a:pt x="175622" y="281797"/>
                  </a:lnTo>
                  <a:lnTo>
                    <a:pt x="179434" y="272584"/>
                  </a:lnTo>
                  <a:lnTo>
                    <a:pt x="183564" y="263689"/>
                  </a:lnTo>
                  <a:lnTo>
                    <a:pt x="187695" y="255111"/>
                  </a:lnTo>
                  <a:lnTo>
                    <a:pt x="192142" y="245898"/>
                  </a:lnTo>
                  <a:lnTo>
                    <a:pt x="197225" y="237637"/>
                  </a:lnTo>
                  <a:lnTo>
                    <a:pt x="201673" y="229060"/>
                  </a:lnTo>
                  <a:lnTo>
                    <a:pt x="206756" y="221117"/>
                  </a:lnTo>
                  <a:lnTo>
                    <a:pt x="211522" y="212539"/>
                  </a:lnTo>
                  <a:lnTo>
                    <a:pt x="216605" y="204597"/>
                  </a:lnTo>
                  <a:lnTo>
                    <a:pt x="222006" y="196972"/>
                  </a:lnTo>
                  <a:lnTo>
                    <a:pt x="227724" y="189347"/>
                  </a:lnTo>
                  <a:lnTo>
                    <a:pt x="233125" y="181723"/>
                  </a:lnTo>
                  <a:lnTo>
                    <a:pt x="238844" y="174416"/>
                  </a:lnTo>
                  <a:lnTo>
                    <a:pt x="250281" y="160119"/>
                  </a:lnTo>
                  <a:lnTo>
                    <a:pt x="262989" y="146141"/>
                  </a:lnTo>
                  <a:lnTo>
                    <a:pt x="275379" y="133115"/>
                  </a:lnTo>
                  <a:lnTo>
                    <a:pt x="288404" y="120407"/>
                  </a:lnTo>
                  <a:lnTo>
                    <a:pt x="302065" y="108652"/>
                  </a:lnTo>
                  <a:lnTo>
                    <a:pt x="316044" y="97533"/>
                  </a:lnTo>
                  <a:lnTo>
                    <a:pt x="330658" y="86731"/>
                  </a:lnTo>
                  <a:lnTo>
                    <a:pt x="345272" y="76883"/>
                  </a:lnTo>
                  <a:lnTo>
                    <a:pt x="360204" y="67352"/>
                  </a:lnTo>
                  <a:lnTo>
                    <a:pt x="375453" y="58774"/>
                  </a:lnTo>
                  <a:lnTo>
                    <a:pt x="391338" y="50196"/>
                  </a:lnTo>
                  <a:lnTo>
                    <a:pt x="407223" y="42571"/>
                  </a:lnTo>
                  <a:lnTo>
                    <a:pt x="423425" y="35900"/>
                  </a:lnTo>
                  <a:lnTo>
                    <a:pt x="439628" y="29546"/>
                  </a:lnTo>
                  <a:lnTo>
                    <a:pt x="456466" y="23510"/>
                  </a:lnTo>
                  <a:lnTo>
                    <a:pt x="472986" y="18426"/>
                  </a:lnTo>
                  <a:lnTo>
                    <a:pt x="490142" y="13979"/>
                  </a:lnTo>
                  <a:lnTo>
                    <a:pt x="507297" y="10166"/>
                  </a:lnTo>
                  <a:lnTo>
                    <a:pt x="524453" y="6989"/>
                  </a:lnTo>
                  <a:lnTo>
                    <a:pt x="541926" y="4130"/>
                  </a:lnTo>
                  <a:lnTo>
                    <a:pt x="559400" y="2224"/>
                  </a:lnTo>
                  <a:lnTo>
                    <a:pt x="576555" y="953"/>
                  </a:lnTo>
                  <a:lnTo>
                    <a:pt x="59434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9" name="组合 8"/>
          <p:cNvGrpSpPr/>
          <p:nvPr/>
        </p:nvGrpSpPr>
        <p:grpSpPr>
          <a:xfrm>
            <a:off x="4679950" y="2925764"/>
            <a:ext cx="1033463" cy="1031875"/>
            <a:chOff x="4679950" y="2925764"/>
            <a:chExt cx="1033463" cy="1031875"/>
          </a:xfrm>
        </p:grpSpPr>
        <p:sp>
          <p:nvSpPr>
            <p:cNvPr id="10" name="MH_Title_1"/>
            <p:cNvSpPr>
              <a:spLocks noChangeArrowheads="1"/>
            </p:cNvSpPr>
            <p:nvPr/>
          </p:nvSpPr>
          <p:spPr bwMode="auto">
            <a:xfrm>
              <a:off x="4679950" y="2925764"/>
              <a:ext cx="1033463" cy="1031875"/>
            </a:xfrm>
            <a:prstGeom prst="ellipse">
              <a:avLst/>
            </a:prstGeom>
            <a:solidFill>
              <a:srgbClr val="B73A4F"/>
            </a:solidFill>
            <a:ln w="381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FFFFFF"/>
                </a:solidFill>
                <a:latin typeface="+mj-lt"/>
                <a:ea typeface="微软雅黑" panose="020B0503020204020204" pitchFamily="34" charset="-122"/>
              </a:endParaRPr>
            </a:p>
          </p:txBody>
        </p:sp>
        <p:sp>
          <p:nvSpPr>
            <p:cNvPr id="11" name="KSO_Shape"/>
            <p:cNvSpPr>
              <a:spLocks/>
            </p:cNvSpPr>
            <p:nvPr/>
          </p:nvSpPr>
          <p:spPr bwMode="auto">
            <a:xfrm>
              <a:off x="4897139" y="3032919"/>
              <a:ext cx="639408" cy="733545"/>
            </a:xfrm>
            <a:custGeom>
              <a:avLst/>
              <a:gdLst>
                <a:gd name="T0" fmla="*/ 599519 w 5888"/>
                <a:gd name="T1" fmla="*/ 45720 h 6750"/>
                <a:gd name="T2" fmla="*/ 848072 w 5888"/>
                <a:gd name="T3" fmla="*/ 1411 h 6750"/>
                <a:gd name="T4" fmla="*/ 963179 w 5888"/>
                <a:gd name="T5" fmla="*/ 101600 h 6750"/>
                <a:gd name="T6" fmla="*/ 1093522 w 5888"/>
                <a:gd name="T7" fmla="*/ 164253 h 6750"/>
                <a:gd name="T8" fmla="*/ 1121170 w 5888"/>
                <a:gd name="T9" fmla="*/ 228036 h 6750"/>
                <a:gd name="T10" fmla="*/ 1263362 w 5888"/>
                <a:gd name="T11" fmla="*/ 182880 h 6750"/>
                <a:gd name="T12" fmla="*/ 1215682 w 5888"/>
                <a:gd name="T13" fmla="*/ 222956 h 6750"/>
                <a:gd name="T14" fmla="*/ 1328251 w 5888"/>
                <a:gd name="T15" fmla="*/ 197838 h 6750"/>
                <a:gd name="T16" fmla="*/ 1289600 w 5888"/>
                <a:gd name="T17" fmla="*/ 219851 h 6750"/>
                <a:gd name="T18" fmla="*/ 1372827 w 5888"/>
                <a:gd name="T19" fmla="*/ 228036 h 6750"/>
                <a:gd name="T20" fmla="*/ 1343204 w 5888"/>
                <a:gd name="T21" fmla="*/ 248920 h 6750"/>
                <a:gd name="T22" fmla="*/ 1431227 w 5888"/>
                <a:gd name="T23" fmla="*/ 293793 h 6750"/>
                <a:gd name="T24" fmla="*/ 1338972 w 5888"/>
                <a:gd name="T25" fmla="*/ 290124 h 6750"/>
                <a:gd name="T26" fmla="*/ 1332765 w 5888"/>
                <a:gd name="T27" fmla="*/ 320604 h 6750"/>
                <a:gd name="T28" fmla="*/ 1259130 w 5888"/>
                <a:gd name="T29" fmla="*/ 300567 h 6750"/>
                <a:gd name="T30" fmla="*/ 1198755 w 5888"/>
                <a:gd name="T31" fmla="*/ 296051 h 6750"/>
                <a:gd name="T32" fmla="*/ 1210604 w 5888"/>
                <a:gd name="T33" fmla="*/ 328507 h 6750"/>
                <a:gd name="T34" fmla="*/ 1132173 w 5888"/>
                <a:gd name="T35" fmla="*/ 329918 h 6750"/>
                <a:gd name="T36" fmla="*/ 1106782 w 5888"/>
                <a:gd name="T37" fmla="*/ 408658 h 6750"/>
                <a:gd name="T38" fmla="*/ 793057 w 5888"/>
                <a:gd name="T39" fmla="*/ 283069 h 6750"/>
                <a:gd name="T40" fmla="*/ 3668 w 5888"/>
                <a:gd name="T41" fmla="*/ 168487 h 6750"/>
                <a:gd name="T42" fmla="*/ 171251 w 5888"/>
                <a:gd name="T43" fmla="*/ 270087 h 6750"/>
                <a:gd name="T44" fmla="*/ 419522 w 5888"/>
                <a:gd name="T45" fmla="*/ 389749 h 6750"/>
                <a:gd name="T46" fmla="*/ 387359 w 5888"/>
                <a:gd name="T47" fmla="*/ 389467 h 6750"/>
                <a:gd name="T48" fmla="*/ 397798 w 5888"/>
                <a:gd name="T49" fmla="*/ 461151 h 6750"/>
                <a:gd name="T50" fmla="*/ 338270 w 5888"/>
                <a:gd name="T51" fmla="*/ 514773 h 6750"/>
                <a:gd name="T52" fmla="*/ 375228 w 5888"/>
                <a:gd name="T53" fmla="*/ 569807 h 6750"/>
                <a:gd name="T54" fmla="*/ 373253 w 5888"/>
                <a:gd name="T55" fmla="*/ 609036 h 6750"/>
                <a:gd name="T56" fmla="*/ 372125 w 5888"/>
                <a:gd name="T57" fmla="*/ 671971 h 6750"/>
                <a:gd name="T58" fmla="*/ 382845 w 5888"/>
                <a:gd name="T59" fmla="*/ 772724 h 6750"/>
                <a:gd name="T60" fmla="*/ 454506 w 5888"/>
                <a:gd name="T61" fmla="*/ 831709 h 6750"/>
                <a:gd name="T62" fmla="*/ 546479 w 5888"/>
                <a:gd name="T63" fmla="*/ 908473 h 6750"/>
                <a:gd name="T64" fmla="*/ 527858 w 5888"/>
                <a:gd name="T65" fmla="*/ 1024467 h 6750"/>
                <a:gd name="T66" fmla="*/ 401184 w 5888"/>
                <a:gd name="T67" fmla="*/ 972538 h 6750"/>
                <a:gd name="T68" fmla="*/ 293976 w 5888"/>
                <a:gd name="T69" fmla="*/ 1006122 h 6750"/>
                <a:gd name="T70" fmla="*/ 198335 w 5888"/>
                <a:gd name="T71" fmla="*/ 1177431 h 6750"/>
                <a:gd name="T72" fmla="*/ 199463 w 5888"/>
                <a:gd name="T73" fmla="*/ 1735102 h 6750"/>
                <a:gd name="T74" fmla="*/ 308646 w 5888"/>
                <a:gd name="T75" fmla="*/ 1784209 h 6750"/>
                <a:gd name="T76" fmla="*/ 736350 w 5888"/>
                <a:gd name="T77" fmla="*/ 1357489 h 6750"/>
                <a:gd name="T78" fmla="*/ 986878 w 5888"/>
                <a:gd name="T79" fmla="*/ 1166142 h 6750"/>
                <a:gd name="T80" fmla="*/ 1180417 w 5888"/>
                <a:gd name="T81" fmla="*/ 1091071 h 6750"/>
                <a:gd name="T82" fmla="*/ 971643 w 5888"/>
                <a:gd name="T83" fmla="*/ 950807 h 6750"/>
                <a:gd name="T84" fmla="*/ 946252 w 5888"/>
                <a:gd name="T85" fmla="*/ 802640 h 6750"/>
                <a:gd name="T86" fmla="*/ 1081955 w 5888"/>
                <a:gd name="T87" fmla="*/ 833684 h 6750"/>
                <a:gd name="T88" fmla="*/ 1192830 w 5888"/>
                <a:gd name="T89" fmla="*/ 777804 h 6750"/>
                <a:gd name="T90" fmla="*/ 1209194 w 5888"/>
                <a:gd name="T91" fmla="*/ 677051 h 6750"/>
                <a:gd name="T92" fmla="*/ 1435177 w 5888"/>
                <a:gd name="T93" fmla="*/ 708096 h 6750"/>
                <a:gd name="T94" fmla="*/ 1649875 w 5888"/>
                <a:gd name="T95" fmla="*/ 700476 h 6750"/>
                <a:gd name="T96" fmla="*/ 1631537 w 5888"/>
                <a:gd name="T97" fmla="*/ 642902 h 6750"/>
                <a:gd name="T98" fmla="*/ 1219632 w 5888"/>
                <a:gd name="T99" fmla="*/ 464820 h 6750"/>
                <a:gd name="T100" fmla="*/ 655380 w 5888"/>
                <a:gd name="T101" fmla="*/ 261620 h 6750"/>
                <a:gd name="T102" fmla="*/ 130060 w 5888"/>
                <a:gd name="T103" fmla="*/ 108373 h 6750"/>
                <a:gd name="T104" fmla="*/ 8464 w 5888"/>
                <a:gd name="T105" fmla="*/ 129258 h 6750"/>
                <a:gd name="T106" fmla="*/ 1280854 w 5888"/>
                <a:gd name="T107" fmla="*/ 1134816 h 6750"/>
                <a:gd name="T108" fmla="*/ 1410914 w 5888"/>
                <a:gd name="T109" fmla="*/ 1247140 h 6750"/>
                <a:gd name="T110" fmla="*/ 1548309 w 5888"/>
                <a:gd name="T111" fmla="*/ 1709420 h 6750"/>
                <a:gd name="T112" fmla="*/ 387359 w 5888"/>
                <a:gd name="T113" fmla="*/ 1855329 h 6750"/>
                <a:gd name="T114" fmla="*/ 793057 w 5888"/>
                <a:gd name="T115" fmla="*/ 1461347 h 6750"/>
                <a:gd name="T116" fmla="*/ 1106500 w 5888"/>
                <a:gd name="T117" fmla="*/ 1170940 h 6750"/>
                <a:gd name="T118" fmla="*/ 1254052 w 5888"/>
                <a:gd name="T119" fmla="*/ 1132276 h 6750"/>
                <a:gd name="T120" fmla="*/ 899419 w 5888"/>
                <a:gd name="T121" fmla="*/ 712893 h 6750"/>
                <a:gd name="T122" fmla="*/ 876002 w 5888"/>
                <a:gd name="T123" fmla="*/ 741962 h 6750"/>
                <a:gd name="T124" fmla="*/ 854843 w 5888"/>
                <a:gd name="T125" fmla="*/ 706684 h 67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888" h="6750">
                  <a:moveTo>
                    <a:pt x="1467" y="529"/>
                  </a:moveTo>
                  <a:lnTo>
                    <a:pt x="1467" y="529"/>
                  </a:lnTo>
                  <a:lnTo>
                    <a:pt x="1497" y="503"/>
                  </a:lnTo>
                  <a:lnTo>
                    <a:pt x="1530" y="478"/>
                  </a:lnTo>
                  <a:lnTo>
                    <a:pt x="1564" y="454"/>
                  </a:lnTo>
                  <a:lnTo>
                    <a:pt x="1599" y="429"/>
                  </a:lnTo>
                  <a:lnTo>
                    <a:pt x="1635" y="405"/>
                  </a:lnTo>
                  <a:lnTo>
                    <a:pt x="1672" y="382"/>
                  </a:lnTo>
                  <a:lnTo>
                    <a:pt x="1711" y="358"/>
                  </a:lnTo>
                  <a:lnTo>
                    <a:pt x="1752" y="335"/>
                  </a:lnTo>
                  <a:lnTo>
                    <a:pt x="1794" y="312"/>
                  </a:lnTo>
                  <a:lnTo>
                    <a:pt x="1837" y="290"/>
                  </a:lnTo>
                  <a:lnTo>
                    <a:pt x="1882" y="268"/>
                  </a:lnTo>
                  <a:lnTo>
                    <a:pt x="1927" y="246"/>
                  </a:lnTo>
                  <a:lnTo>
                    <a:pt x="1976" y="224"/>
                  </a:lnTo>
                  <a:lnTo>
                    <a:pt x="2024" y="204"/>
                  </a:lnTo>
                  <a:lnTo>
                    <a:pt x="2074" y="183"/>
                  </a:lnTo>
                  <a:lnTo>
                    <a:pt x="2125" y="162"/>
                  </a:lnTo>
                  <a:lnTo>
                    <a:pt x="2178" y="142"/>
                  </a:lnTo>
                  <a:lnTo>
                    <a:pt x="2230" y="124"/>
                  </a:lnTo>
                  <a:lnTo>
                    <a:pt x="2281" y="107"/>
                  </a:lnTo>
                  <a:lnTo>
                    <a:pt x="2333" y="91"/>
                  </a:lnTo>
                  <a:lnTo>
                    <a:pt x="2384" y="77"/>
                  </a:lnTo>
                  <a:lnTo>
                    <a:pt x="2435" y="64"/>
                  </a:lnTo>
                  <a:lnTo>
                    <a:pt x="2486" y="52"/>
                  </a:lnTo>
                  <a:lnTo>
                    <a:pt x="2536" y="41"/>
                  </a:lnTo>
                  <a:lnTo>
                    <a:pt x="2586" y="31"/>
                  </a:lnTo>
                  <a:lnTo>
                    <a:pt x="2636" y="23"/>
                  </a:lnTo>
                  <a:lnTo>
                    <a:pt x="2687" y="17"/>
                  </a:lnTo>
                  <a:lnTo>
                    <a:pt x="2736" y="11"/>
                  </a:lnTo>
                  <a:lnTo>
                    <a:pt x="2785" y="6"/>
                  </a:lnTo>
                  <a:lnTo>
                    <a:pt x="2834" y="4"/>
                  </a:lnTo>
                  <a:lnTo>
                    <a:pt x="2882" y="2"/>
                  </a:lnTo>
                  <a:lnTo>
                    <a:pt x="2930" y="0"/>
                  </a:lnTo>
                  <a:lnTo>
                    <a:pt x="2968" y="2"/>
                  </a:lnTo>
                  <a:lnTo>
                    <a:pt x="3006" y="5"/>
                  </a:lnTo>
                  <a:lnTo>
                    <a:pt x="3041" y="9"/>
                  </a:lnTo>
                  <a:lnTo>
                    <a:pt x="3073" y="16"/>
                  </a:lnTo>
                  <a:lnTo>
                    <a:pt x="3106" y="24"/>
                  </a:lnTo>
                  <a:lnTo>
                    <a:pt x="3136" y="35"/>
                  </a:lnTo>
                  <a:lnTo>
                    <a:pt x="3164" y="48"/>
                  </a:lnTo>
                  <a:lnTo>
                    <a:pt x="3191" y="63"/>
                  </a:lnTo>
                  <a:lnTo>
                    <a:pt x="3216" y="79"/>
                  </a:lnTo>
                  <a:lnTo>
                    <a:pt x="3239" y="98"/>
                  </a:lnTo>
                  <a:lnTo>
                    <a:pt x="3261" y="117"/>
                  </a:lnTo>
                  <a:lnTo>
                    <a:pt x="3282" y="139"/>
                  </a:lnTo>
                  <a:lnTo>
                    <a:pt x="3300" y="164"/>
                  </a:lnTo>
                  <a:lnTo>
                    <a:pt x="3317" y="189"/>
                  </a:lnTo>
                  <a:lnTo>
                    <a:pt x="3333" y="218"/>
                  </a:lnTo>
                  <a:lnTo>
                    <a:pt x="3346" y="248"/>
                  </a:lnTo>
                  <a:lnTo>
                    <a:pt x="3361" y="278"/>
                  </a:lnTo>
                  <a:lnTo>
                    <a:pt x="3377" y="307"/>
                  </a:lnTo>
                  <a:lnTo>
                    <a:pt x="3394" y="335"/>
                  </a:lnTo>
                  <a:lnTo>
                    <a:pt x="3414" y="360"/>
                  </a:lnTo>
                  <a:lnTo>
                    <a:pt x="3436" y="384"/>
                  </a:lnTo>
                  <a:lnTo>
                    <a:pt x="3459" y="407"/>
                  </a:lnTo>
                  <a:lnTo>
                    <a:pt x="3484" y="429"/>
                  </a:lnTo>
                  <a:lnTo>
                    <a:pt x="3511" y="448"/>
                  </a:lnTo>
                  <a:lnTo>
                    <a:pt x="3540" y="467"/>
                  </a:lnTo>
                  <a:lnTo>
                    <a:pt x="3571" y="483"/>
                  </a:lnTo>
                  <a:lnTo>
                    <a:pt x="3604" y="499"/>
                  </a:lnTo>
                  <a:lnTo>
                    <a:pt x="3639" y="513"/>
                  </a:lnTo>
                  <a:lnTo>
                    <a:pt x="3675" y="525"/>
                  </a:lnTo>
                  <a:lnTo>
                    <a:pt x="3713" y="536"/>
                  </a:lnTo>
                  <a:lnTo>
                    <a:pt x="3754" y="546"/>
                  </a:lnTo>
                  <a:lnTo>
                    <a:pt x="3796" y="553"/>
                  </a:lnTo>
                  <a:lnTo>
                    <a:pt x="3813" y="556"/>
                  </a:lnTo>
                  <a:lnTo>
                    <a:pt x="3827" y="561"/>
                  </a:lnTo>
                  <a:lnTo>
                    <a:pt x="3841" y="565"/>
                  </a:lnTo>
                  <a:lnTo>
                    <a:pt x="3854" y="570"/>
                  </a:lnTo>
                  <a:lnTo>
                    <a:pt x="3865" y="575"/>
                  </a:lnTo>
                  <a:lnTo>
                    <a:pt x="3876" y="582"/>
                  </a:lnTo>
                  <a:lnTo>
                    <a:pt x="3886" y="588"/>
                  </a:lnTo>
                  <a:lnTo>
                    <a:pt x="3896" y="596"/>
                  </a:lnTo>
                  <a:lnTo>
                    <a:pt x="3903" y="603"/>
                  </a:lnTo>
                  <a:lnTo>
                    <a:pt x="3910" y="612"/>
                  </a:lnTo>
                  <a:lnTo>
                    <a:pt x="3915" y="621"/>
                  </a:lnTo>
                  <a:lnTo>
                    <a:pt x="3921" y="631"/>
                  </a:lnTo>
                  <a:lnTo>
                    <a:pt x="3925" y="641"/>
                  </a:lnTo>
                  <a:lnTo>
                    <a:pt x="3927" y="651"/>
                  </a:lnTo>
                  <a:lnTo>
                    <a:pt x="3930" y="663"/>
                  </a:lnTo>
                  <a:lnTo>
                    <a:pt x="3931" y="676"/>
                  </a:lnTo>
                  <a:lnTo>
                    <a:pt x="3934" y="764"/>
                  </a:lnTo>
                  <a:lnTo>
                    <a:pt x="3934" y="827"/>
                  </a:lnTo>
                  <a:lnTo>
                    <a:pt x="3935" y="828"/>
                  </a:lnTo>
                  <a:lnTo>
                    <a:pt x="3937" y="828"/>
                  </a:lnTo>
                  <a:lnTo>
                    <a:pt x="3945" y="825"/>
                  </a:lnTo>
                  <a:lnTo>
                    <a:pt x="3957" y="819"/>
                  </a:lnTo>
                  <a:lnTo>
                    <a:pt x="3974" y="808"/>
                  </a:lnTo>
                  <a:lnTo>
                    <a:pt x="4024" y="776"/>
                  </a:lnTo>
                  <a:lnTo>
                    <a:pt x="4093" y="729"/>
                  </a:lnTo>
                  <a:lnTo>
                    <a:pt x="4113" y="716"/>
                  </a:lnTo>
                  <a:lnTo>
                    <a:pt x="4134" y="704"/>
                  </a:lnTo>
                  <a:lnTo>
                    <a:pt x="4155" y="693"/>
                  </a:lnTo>
                  <a:lnTo>
                    <a:pt x="4176" y="683"/>
                  </a:lnTo>
                  <a:lnTo>
                    <a:pt x="4199" y="674"/>
                  </a:lnTo>
                  <a:lnTo>
                    <a:pt x="4221" y="666"/>
                  </a:lnTo>
                  <a:lnTo>
                    <a:pt x="4245" y="659"/>
                  </a:lnTo>
                  <a:lnTo>
                    <a:pt x="4268" y="654"/>
                  </a:lnTo>
                  <a:lnTo>
                    <a:pt x="4293" y="649"/>
                  </a:lnTo>
                  <a:lnTo>
                    <a:pt x="4317" y="646"/>
                  </a:lnTo>
                  <a:lnTo>
                    <a:pt x="4343" y="644"/>
                  </a:lnTo>
                  <a:lnTo>
                    <a:pt x="4369" y="643"/>
                  </a:lnTo>
                  <a:lnTo>
                    <a:pt x="4395" y="643"/>
                  </a:lnTo>
                  <a:lnTo>
                    <a:pt x="4422" y="643"/>
                  </a:lnTo>
                  <a:lnTo>
                    <a:pt x="4450" y="645"/>
                  </a:lnTo>
                  <a:lnTo>
                    <a:pt x="4478" y="648"/>
                  </a:lnTo>
                  <a:lnTo>
                    <a:pt x="4436" y="671"/>
                  </a:lnTo>
                  <a:lnTo>
                    <a:pt x="4396" y="695"/>
                  </a:lnTo>
                  <a:lnTo>
                    <a:pt x="4358" y="720"/>
                  </a:lnTo>
                  <a:lnTo>
                    <a:pt x="4321" y="747"/>
                  </a:lnTo>
                  <a:lnTo>
                    <a:pt x="4304" y="760"/>
                  </a:lnTo>
                  <a:lnTo>
                    <a:pt x="4290" y="773"/>
                  </a:lnTo>
                  <a:lnTo>
                    <a:pt x="4278" y="785"/>
                  </a:lnTo>
                  <a:lnTo>
                    <a:pt x="4268" y="797"/>
                  </a:lnTo>
                  <a:lnTo>
                    <a:pt x="4263" y="808"/>
                  </a:lnTo>
                  <a:lnTo>
                    <a:pt x="4258" y="819"/>
                  </a:lnTo>
                  <a:lnTo>
                    <a:pt x="4257" y="828"/>
                  </a:lnTo>
                  <a:lnTo>
                    <a:pt x="4257" y="834"/>
                  </a:lnTo>
                  <a:lnTo>
                    <a:pt x="4258" y="838"/>
                  </a:lnTo>
                  <a:lnTo>
                    <a:pt x="4275" y="821"/>
                  </a:lnTo>
                  <a:lnTo>
                    <a:pt x="4292" y="804"/>
                  </a:lnTo>
                  <a:lnTo>
                    <a:pt x="4309" y="790"/>
                  </a:lnTo>
                  <a:lnTo>
                    <a:pt x="4326" y="776"/>
                  </a:lnTo>
                  <a:lnTo>
                    <a:pt x="4345" y="763"/>
                  </a:lnTo>
                  <a:lnTo>
                    <a:pt x="4362" y="751"/>
                  </a:lnTo>
                  <a:lnTo>
                    <a:pt x="4381" y="740"/>
                  </a:lnTo>
                  <a:lnTo>
                    <a:pt x="4399" y="730"/>
                  </a:lnTo>
                  <a:lnTo>
                    <a:pt x="4418" y="722"/>
                  </a:lnTo>
                  <a:lnTo>
                    <a:pt x="4438" y="715"/>
                  </a:lnTo>
                  <a:lnTo>
                    <a:pt x="4457" y="708"/>
                  </a:lnTo>
                  <a:lnTo>
                    <a:pt x="4477" y="703"/>
                  </a:lnTo>
                  <a:lnTo>
                    <a:pt x="4498" y="698"/>
                  </a:lnTo>
                  <a:lnTo>
                    <a:pt x="4518" y="695"/>
                  </a:lnTo>
                  <a:lnTo>
                    <a:pt x="4539" y="694"/>
                  </a:lnTo>
                  <a:lnTo>
                    <a:pt x="4561" y="693"/>
                  </a:lnTo>
                  <a:lnTo>
                    <a:pt x="4600" y="692"/>
                  </a:lnTo>
                  <a:lnTo>
                    <a:pt x="4635" y="693"/>
                  </a:lnTo>
                  <a:lnTo>
                    <a:pt x="4665" y="694"/>
                  </a:lnTo>
                  <a:lnTo>
                    <a:pt x="4689" y="697"/>
                  </a:lnTo>
                  <a:lnTo>
                    <a:pt x="4708" y="701"/>
                  </a:lnTo>
                  <a:lnTo>
                    <a:pt x="4715" y="703"/>
                  </a:lnTo>
                  <a:lnTo>
                    <a:pt x="4722" y="705"/>
                  </a:lnTo>
                  <a:lnTo>
                    <a:pt x="4726" y="708"/>
                  </a:lnTo>
                  <a:lnTo>
                    <a:pt x="4729" y="710"/>
                  </a:lnTo>
                  <a:lnTo>
                    <a:pt x="4731" y="714"/>
                  </a:lnTo>
                  <a:lnTo>
                    <a:pt x="4732" y="718"/>
                  </a:lnTo>
                  <a:lnTo>
                    <a:pt x="4730" y="720"/>
                  </a:lnTo>
                  <a:lnTo>
                    <a:pt x="4727" y="724"/>
                  </a:lnTo>
                  <a:lnTo>
                    <a:pt x="4720" y="727"/>
                  </a:lnTo>
                  <a:lnTo>
                    <a:pt x="4712" y="730"/>
                  </a:lnTo>
                  <a:lnTo>
                    <a:pt x="4687" y="737"/>
                  </a:lnTo>
                  <a:lnTo>
                    <a:pt x="4652" y="745"/>
                  </a:lnTo>
                  <a:lnTo>
                    <a:pt x="4632" y="750"/>
                  </a:lnTo>
                  <a:lnTo>
                    <a:pt x="4614" y="755"/>
                  </a:lnTo>
                  <a:lnTo>
                    <a:pt x="4598" y="762"/>
                  </a:lnTo>
                  <a:lnTo>
                    <a:pt x="4584" y="771"/>
                  </a:lnTo>
                  <a:lnTo>
                    <a:pt x="4571" y="779"/>
                  </a:lnTo>
                  <a:lnTo>
                    <a:pt x="4560" y="789"/>
                  </a:lnTo>
                  <a:lnTo>
                    <a:pt x="4550" y="800"/>
                  </a:lnTo>
                  <a:lnTo>
                    <a:pt x="4542" y="812"/>
                  </a:lnTo>
                  <a:lnTo>
                    <a:pt x="4552" y="807"/>
                  </a:lnTo>
                  <a:lnTo>
                    <a:pt x="4563" y="801"/>
                  </a:lnTo>
                  <a:lnTo>
                    <a:pt x="4574" y="796"/>
                  </a:lnTo>
                  <a:lnTo>
                    <a:pt x="4586" y="791"/>
                  </a:lnTo>
                  <a:lnTo>
                    <a:pt x="4598" y="788"/>
                  </a:lnTo>
                  <a:lnTo>
                    <a:pt x="4611" y="785"/>
                  </a:lnTo>
                  <a:lnTo>
                    <a:pt x="4639" y="780"/>
                  </a:lnTo>
                  <a:lnTo>
                    <a:pt x="4668" y="778"/>
                  </a:lnTo>
                  <a:lnTo>
                    <a:pt x="4700" y="778"/>
                  </a:lnTo>
                  <a:lnTo>
                    <a:pt x="4732" y="780"/>
                  </a:lnTo>
                  <a:lnTo>
                    <a:pt x="4769" y="785"/>
                  </a:lnTo>
                  <a:lnTo>
                    <a:pt x="4803" y="791"/>
                  </a:lnTo>
                  <a:lnTo>
                    <a:pt x="4835" y="799"/>
                  </a:lnTo>
                  <a:lnTo>
                    <a:pt x="4866" y="808"/>
                  </a:lnTo>
                  <a:lnTo>
                    <a:pt x="4893" y="818"/>
                  </a:lnTo>
                  <a:lnTo>
                    <a:pt x="4917" y="828"/>
                  </a:lnTo>
                  <a:lnTo>
                    <a:pt x="4940" y="840"/>
                  </a:lnTo>
                  <a:lnTo>
                    <a:pt x="4959" y="852"/>
                  </a:lnTo>
                  <a:lnTo>
                    <a:pt x="4976" y="867"/>
                  </a:lnTo>
                  <a:lnTo>
                    <a:pt x="4929" y="861"/>
                  </a:lnTo>
                  <a:lnTo>
                    <a:pt x="4888" y="857"/>
                  </a:lnTo>
                  <a:lnTo>
                    <a:pt x="4852" y="856"/>
                  </a:lnTo>
                  <a:lnTo>
                    <a:pt x="4822" y="856"/>
                  </a:lnTo>
                  <a:lnTo>
                    <a:pt x="4809" y="857"/>
                  </a:lnTo>
                  <a:lnTo>
                    <a:pt x="4798" y="859"/>
                  </a:lnTo>
                  <a:lnTo>
                    <a:pt x="4788" y="861"/>
                  </a:lnTo>
                  <a:lnTo>
                    <a:pt x="4779" y="864"/>
                  </a:lnTo>
                  <a:lnTo>
                    <a:pt x="4773" y="868"/>
                  </a:lnTo>
                  <a:lnTo>
                    <a:pt x="4767" y="872"/>
                  </a:lnTo>
                  <a:lnTo>
                    <a:pt x="4763" y="876"/>
                  </a:lnTo>
                  <a:lnTo>
                    <a:pt x="4761" y="882"/>
                  </a:lnTo>
                  <a:lnTo>
                    <a:pt x="4760" y="882"/>
                  </a:lnTo>
                  <a:lnTo>
                    <a:pt x="4764" y="883"/>
                  </a:lnTo>
                  <a:lnTo>
                    <a:pt x="4785" y="889"/>
                  </a:lnTo>
                  <a:lnTo>
                    <a:pt x="4879" y="909"/>
                  </a:lnTo>
                  <a:lnTo>
                    <a:pt x="4895" y="913"/>
                  </a:lnTo>
                  <a:lnTo>
                    <a:pt x="4911" y="918"/>
                  </a:lnTo>
                  <a:lnTo>
                    <a:pt x="4927" y="925"/>
                  </a:lnTo>
                  <a:lnTo>
                    <a:pt x="4942" y="931"/>
                  </a:lnTo>
                  <a:lnTo>
                    <a:pt x="4957" y="939"/>
                  </a:lnTo>
                  <a:lnTo>
                    <a:pt x="4973" y="949"/>
                  </a:lnTo>
                  <a:lnTo>
                    <a:pt x="4988" y="958"/>
                  </a:lnTo>
                  <a:lnTo>
                    <a:pt x="5002" y="969"/>
                  </a:lnTo>
                  <a:lnTo>
                    <a:pt x="5018" y="982"/>
                  </a:lnTo>
                  <a:lnTo>
                    <a:pt x="5032" y="996"/>
                  </a:lnTo>
                  <a:lnTo>
                    <a:pt x="5046" y="1010"/>
                  </a:lnTo>
                  <a:lnTo>
                    <a:pt x="5060" y="1025"/>
                  </a:lnTo>
                  <a:lnTo>
                    <a:pt x="5073" y="1041"/>
                  </a:lnTo>
                  <a:lnTo>
                    <a:pt x="5087" y="1059"/>
                  </a:lnTo>
                  <a:lnTo>
                    <a:pt x="5101" y="1077"/>
                  </a:lnTo>
                  <a:lnTo>
                    <a:pt x="5114" y="1097"/>
                  </a:lnTo>
                  <a:lnTo>
                    <a:pt x="5008" y="1065"/>
                  </a:lnTo>
                  <a:lnTo>
                    <a:pt x="4953" y="1049"/>
                  </a:lnTo>
                  <a:lnTo>
                    <a:pt x="4897" y="1031"/>
                  </a:lnTo>
                  <a:lnTo>
                    <a:pt x="4871" y="1023"/>
                  </a:lnTo>
                  <a:lnTo>
                    <a:pt x="4846" y="1016"/>
                  </a:lnTo>
                  <a:lnTo>
                    <a:pt x="4824" y="1012"/>
                  </a:lnTo>
                  <a:lnTo>
                    <a:pt x="4805" y="1009"/>
                  </a:lnTo>
                  <a:lnTo>
                    <a:pt x="4787" y="1008"/>
                  </a:lnTo>
                  <a:lnTo>
                    <a:pt x="4771" y="1009"/>
                  </a:lnTo>
                  <a:lnTo>
                    <a:pt x="4758" y="1012"/>
                  </a:lnTo>
                  <a:lnTo>
                    <a:pt x="4747" y="1016"/>
                  </a:lnTo>
                  <a:lnTo>
                    <a:pt x="4746" y="1022"/>
                  </a:lnTo>
                  <a:lnTo>
                    <a:pt x="4746" y="1028"/>
                  </a:lnTo>
                  <a:lnTo>
                    <a:pt x="4747" y="1034"/>
                  </a:lnTo>
                  <a:lnTo>
                    <a:pt x="4751" y="1041"/>
                  </a:lnTo>
                  <a:lnTo>
                    <a:pt x="4756" y="1048"/>
                  </a:lnTo>
                  <a:lnTo>
                    <a:pt x="4765" y="1056"/>
                  </a:lnTo>
                  <a:lnTo>
                    <a:pt x="4775" y="1064"/>
                  </a:lnTo>
                  <a:lnTo>
                    <a:pt x="4787" y="1073"/>
                  </a:lnTo>
                  <a:lnTo>
                    <a:pt x="4881" y="1136"/>
                  </a:lnTo>
                  <a:lnTo>
                    <a:pt x="4874" y="1141"/>
                  </a:lnTo>
                  <a:lnTo>
                    <a:pt x="4867" y="1144"/>
                  </a:lnTo>
                  <a:lnTo>
                    <a:pt x="4859" y="1146"/>
                  </a:lnTo>
                  <a:lnTo>
                    <a:pt x="4850" y="1149"/>
                  </a:lnTo>
                  <a:lnTo>
                    <a:pt x="4841" y="1150"/>
                  </a:lnTo>
                  <a:lnTo>
                    <a:pt x="4831" y="1151"/>
                  </a:lnTo>
                  <a:lnTo>
                    <a:pt x="4808" y="1151"/>
                  </a:lnTo>
                  <a:lnTo>
                    <a:pt x="4783" y="1149"/>
                  </a:lnTo>
                  <a:lnTo>
                    <a:pt x="4754" y="1144"/>
                  </a:lnTo>
                  <a:lnTo>
                    <a:pt x="4724" y="1136"/>
                  </a:lnTo>
                  <a:lnTo>
                    <a:pt x="4690" y="1128"/>
                  </a:lnTo>
                  <a:lnTo>
                    <a:pt x="4655" y="1117"/>
                  </a:lnTo>
                  <a:lnTo>
                    <a:pt x="4620" y="1104"/>
                  </a:lnTo>
                  <a:lnTo>
                    <a:pt x="4585" y="1090"/>
                  </a:lnTo>
                  <a:lnTo>
                    <a:pt x="4549" y="1074"/>
                  </a:lnTo>
                  <a:lnTo>
                    <a:pt x="4514" y="1058"/>
                  </a:lnTo>
                  <a:lnTo>
                    <a:pt x="4479" y="1040"/>
                  </a:lnTo>
                  <a:lnTo>
                    <a:pt x="4443" y="1022"/>
                  </a:lnTo>
                  <a:lnTo>
                    <a:pt x="4408" y="1002"/>
                  </a:lnTo>
                  <a:lnTo>
                    <a:pt x="4409" y="1010"/>
                  </a:lnTo>
                  <a:lnTo>
                    <a:pt x="4411" y="1019"/>
                  </a:lnTo>
                  <a:lnTo>
                    <a:pt x="4416" y="1026"/>
                  </a:lnTo>
                  <a:lnTo>
                    <a:pt x="4421" y="1034"/>
                  </a:lnTo>
                  <a:lnTo>
                    <a:pt x="4429" y="1041"/>
                  </a:lnTo>
                  <a:lnTo>
                    <a:pt x="4439" y="1050"/>
                  </a:lnTo>
                  <a:lnTo>
                    <a:pt x="4450" y="1058"/>
                  </a:lnTo>
                  <a:lnTo>
                    <a:pt x="4463" y="1065"/>
                  </a:lnTo>
                  <a:lnTo>
                    <a:pt x="4490" y="1081"/>
                  </a:lnTo>
                  <a:lnTo>
                    <a:pt x="4517" y="1098"/>
                  </a:lnTo>
                  <a:lnTo>
                    <a:pt x="4545" y="1117"/>
                  </a:lnTo>
                  <a:lnTo>
                    <a:pt x="4572" y="1136"/>
                  </a:lnTo>
                  <a:lnTo>
                    <a:pt x="4545" y="1141"/>
                  </a:lnTo>
                  <a:lnTo>
                    <a:pt x="4518" y="1143"/>
                  </a:lnTo>
                  <a:lnTo>
                    <a:pt x="4491" y="1142"/>
                  </a:lnTo>
                  <a:lnTo>
                    <a:pt x="4463" y="1140"/>
                  </a:lnTo>
                  <a:lnTo>
                    <a:pt x="4434" y="1134"/>
                  </a:lnTo>
                  <a:lnTo>
                    <a:pt x="4406" y="1127"/>
                  </a:lnTo>
                  <a:lnTo>
                    <a:pt x="4377" y="1117"/>
                  </a:lnTo>
                  <a:lnTo>
                    <a:pt x="4348" y="1105"/>
                  </a:lnTo>
                  <a:lnTo>
                    <a:pt x="4320" y="1092"/>
                  </a:lnTo>
                  <a:lnTo>
                    <a:pt x="4293" y="1079"/>
                  </a:lnTo>
                  <a:lnTo>
                    <a:pt x="4270" y="1064"/>
                  </a:lnTo>
                  <a:lnTo>
                    <a:pt x="4249" y="1049"/>
                  </a:lnTo>
                  <a:lnTo>
                    <a:pt x="4230" y="1035"/>
                  </a:lnTo>
                  <a:lnTo>
                    <a:pt x="4215" y="1020"/>
                  </a:lnTo>
                  <a:lnTo>
                    <a:pt x="4201" y="1003"/>
                  </a:lnTo>
                  <a:lnTo>
                    <a:pt x="4190" y="987"/>
                  </a:lnTo>
                  <a:lnTo>
                    <a:pt x="4186" y="991"/>
                  </a:lnTo>
                  <a:lnTo>
                    <a:pt x="4185" y="997"/>
                  </a:lnTo>
                  <a:lnTo>
                    <a:pt x="4185" y="1003"/>
                  </a:lnTo>
                  <a:lnTo>
                    <a:pt x="4186" y="1012"/>
                  </a:lnTo>
                  <a:lnTo>
                    <a:pt x="4191" y="1034"/>
                  </a:lnTo>
                  <a:lnTo>
                    <a:pt x="4199" y="1063"/>
                  </a:lnTo>
                  <a:lnTo>
                    <a:pt x="4205" y="1080"/>
                  </a:lnTo>
                  <a:lnTo>
                    <a:pt x="4214" y="1095"/>
                  </a:lnTo>
                  <a:lnTo>
                    <a:pt x="4223" y="1110"/>
                  </a:lnTo>
                  <a:lnTo>
                    <a:pt x="4238" y="1124"/>
                  </a:lnTo>
                  <a:lnTo>
                    <a:pt x="4253" y="1139"/>
                  </a:lnTo>
                  <a:lnTo>
                    <a:pt x="4270" y="1152"/>
                  </a:lnTo>
                  <a:lnTo>
                    <a:pt x="4291" y="1164"/>
                  </a:lnTo>
                  <a:lnTo>
                    <a:pt x="4313" y="1176"/>
                  </a:lnTo>
                  <a:lnTo>
                    <a:pt x="4300" y="1177"/>
                  </a:lnTo>
                  <a:lnTo>
                    <a:pt x="4286" y="1177"/>
                  </a:lnTo>
                  <a:lnTo>
                    <a:pt x="4270" y="1176"/>
                  </a:lnTo>
                  <a:lnTo>
                    <a:pt x="4254" y="1173"/>
                  </a:lnTo>
                  <a:lnTo>
                    <a:pt x="4238" y="1169"/>
                  </a:lnTo>
                  <a:lnTo>
                    <a:pt x="4219" y="1165"/>
                  </a:lnTo>
                  <a:lnTo>
                    <a:pt x="4201" y="1158"/>
                  </a:lnTo>
                  <a:lnTo>
                    <a:pt x="4180" y="1152"/>
                  </a:lnTo>
                  <a:lnTo>
                    <a:pt x="4159" y="1144"/>
                  </a:lnTo>
                  <a:lnTo>
                    <a:pt x="4137" y="1134"/>
                  </a:lnTo>
                  <a:lnTo>
                    <a:pt x="4090" y="1112"/>
                  </a:lnTo>
                  <a:lnTo>
                    <a:pt x="4040" y="1086"/>
                  </a:lnTo>
                  <a:lnTo>
                    <a:pt x="3985" y="1056"/>
                  </a:lnTo>
                  <a:lnTo>
                    <a:pt x="3997" y="1094"/>
                  </a:lnTo>
                  <a:lnTo>
                    <a:pt x="4006" y="1132"/>
                  </a:lnTo>
                  <a:lnTo>
                    <a:pt x="4013" y="1169"/>
                  </a:lnTo>
                  <a:lnTo>
                    <a:pt x="4017" y="1206"/>
                  </a:lnTo>
                  <a:lnTo>
                    <a:pt x="4019" y="1242"/>
                  </a:lnTo>
                  <a:lnTo>
                    <a:pt x="4018" y="1278"/>
                  </a:lnTo>
                  <a:lnTo>
                    <a:pt x="4015" y="1313"/>
                  </a:lnTo>
                  <a:lnTo>
                    <a:pt x="4009" y="1348"/>
                  </a:lnTo>
                  <a:lnTo>
                    <a:pt x="4005" y="1366"/>
                  </a:lnTo>
                  <a:lnTo>
                    <a:pt x="4002" y="1381"/>
                  </a:lnTo>
                  <a:lnTo>
                    <a:pt x="3996" y="1395"/>
                  </a:lnTo>
                  <a:lnTo>
                    <a:pt x="3992" y="1407"/>
                  </a:lnTo>
                  <a:lnTo>
                    <a:pt x="3986" y="1418"/>
                  </a:lnTo>
                  <a:lnTo>
                    <a:pt x="3980" y="1427"/>
                  </a:lnTo>
                  <a:lnTo>
                    <a:pt x="3973" y="1435"/>
                  </a:lnTo>
                  <a:lnTo>
                    <a:pt x="3966" y="1440"/>
                  </a:lnTo>
                  <a:lnTo>
                    <a:pt x="3958" y="1446"/>
                  </a:lnTo>
                  <a:lnTo>
                    <a:pt x="3950" y="1448"/>
                  </a:lnTo>
                  <a:lnTo>
                    <a:pt x="3942" y="1450"/>
                  </a:lnTo>
                  <a:lnTo>
                    <a:pt x="3933" y="1450"/>
                  </a:lnTo>
                  <a:lnTo>
                    <a:pt x="3923" y="1448"/>
                  </a:lnTo>
                  <a:lnTo>
                    <a:pt x="3913" y="1446"/>
                  </a:lnTo>
                  <a:lnTo>
                    <a:pt x="3902" y="1440"/>
                  </a:lnTo>
                  <a:lnTo>
                    <a:pt x="3891" y="1435"/>
                  </a:lnTo>
                  <a:lnTo>
                    <a:pt x="3828" y="1402"/>
                  </a:lnTo>
                  <a:lnTo>
                    <a:pt x="3764" y="1370"/>
                  </a:lnTo>
                  <a:lnTo>
                    <a:pt x="3698" y="1339"/>
                  </a:lnTo>
                  <a:lnTo>
                    <a:pt x="3631" y="1308"/>
                  </a:lnTo>
                  <a:lnTo>
                    <a:pt x="3563" y="1277"/>
                  </a:lnTo>
                  <a:lnTo>
                    <a:pt x="3494" y="1248"/>
                  </a:lnTo>
                  <a:lnTo>
                    <a:pt x="3423" y="1218"/>
                  </a:lnTo>
                  <a:lnTo>
                    <a:pt x="3351" y="1190"/>
                  </a:lnTo>
                  <a:lnTo>
                    <a:pt x="3278" y="1162"/>
                  </a:lnTo>
                  <a:lnTo>
                    <a:pt x="3203" y="1134"/>
                  </a:lnTo>
                  <a:lnTo>
                    <a:pt x="3128" y="1107"/>
                  </a:lnTo>
                  <a:lnTo>
                    <a:pt x="3050" y="1080"/>
                  </a:lnTo>
                  <a:lnTo>
                    <a:pt x="2972" y="1053"/>
                  </a:lnTo>
                  <a:lnTo>
                    <a:pt x="2892" y="1028"/>
                  </a:lnTo>
                  <a:lnTo>
                    <a:pt x="2811" y="1003"/>
                  </a:lnTo>
                  <a:lnTo>
                    <a:pt x="2729" y="979"/>
                  </a:lnTo>
                  <a:lnTo>
                    <a:pt x="2564" y="929"/>
                  </a:lnTo>
                  <a:lnTo>
                    <a:pt x="2403" y="878"/>
                  </a:lnTo>
                  <a:lnTo>
                    <a:pt x="2242" y="824"/>
                  </a:lnTo>
                  <a:lnTo>
                    <a:pt x="2083" y="768"/>
                  </a:lnTo>
                  <a:lnTo>
                    <a:pt x="1926" y="712"/>
                  </a:lnTo>
                  <a:lnTo>
                    <a:pt x="1771" y="653"/>
                  </a:lnTo>
                  <a:lnTo>
                    <a:pt x="1618" y="591"/>
                  </a:lnTo>
                  <a:lnTo>
                    <a:pt x="1467" y="529"/>
                  </a:lnTo>
                  <a:close/>
                  <a:moveTo>
                    <a:pt x="4" y="514"/>
                  </a:moveTo>
                  <a:lnTo>
                    <a:pt x="4" y="514"/>
                  </a:lnTo>
                  <a:lnTo>
                    <a:pt x="1" y="528"/>
                  </a:lnTo>
                  <a:lnTo>
                    <a:pt x="0" y="541"/>
                  </a:lnTo>
                  <a:lnTo>
                    <a:pt x="1" y="555"/>
                  </a:lnTo>
                  <a:lnTo>
                    <a:pt x="3" y="568"/>
                  </a:lnTo>
                  <a:lnTo>
                    <a:pt x="7" y="583"/>
                  </a:lnTo>
                  <a:lnTo>
                    <a:pt x="13" y="597"/>
                  </a:lnTo>
                  <a:lnTo>
                    <a:pt x="19" y="610"/>
                  </a:lnTo>
                  <a:lnTo>
                    <a:pt x="29" y="624"/>
                  </a:lnTo>
                  <a:lnTo>
                    <a:pt x="40" y="638"/>
                  </a:lnTo>
                  <a:lnTo>
                    <a:pt x="52" y="651"/>
                  </a:lnTo>
                  <a:lnTo>
                    <a:pt x="66" y="666"/>
                  </a:lnTo>
                  <a:lnTo>
                    <a:pt x="81" y="680"/>
                  </a:lnTo>
                  <a:lnTo>
                    <a:pt x="99" y="694"/>
                  </a:lnTo>
                  <a:lnTo>
                    <a:pt x="119" y="708"/>
                  </a:lnTo>
                  <a:lnTo>
                    <a:pt x="139" y="722"/>
                  </a:lnTo>
                  <a:lnTo>
                    <a:pt x="162" y="737"/>
                  </a:lnTo>
                  <a:lnTo>
                    <a:pt x="210" y="764"/>
                  </a:lnTo>
                  <a:lnTo>
                    <a:pt x="260" y="792"/>
                  </a:lnTo>
                  <a:lnTo>
                    <a:pt x="312" y="820"/>
                  </a:lnTo>
                  <a:lnTo>
                    <a:pt x="367" y="848"/>
                  </a:lnTo>
                  <a:lnTo>
                    <a:pt x="423" y="875"/>
                  </a:lnTo>
                  <a:lnTo>
                    <a:pt x="482" y="903"/>
                  </a:lnTo>
                  <a:lnTo>
                    <a:pt x="544" y="930"/>
                  </a:lnTo>
                  <a:lnTo>
                    <a:pt x="607" y="957"/>
                  </a:lnTo>
                  <a:lnTo>
                    <a:pt x="737" y="1012"/>
                  </a:lnTo>
                  <a:lnTo>
                    <a:pt x="867" y="1064"/>
                  </a:lnTo>
                  <a:lnTo>
                    <a:pt x="998" y="1116"/>
                  </a:lnTo>
                  <a:lnTo>
                    <a:pt x="1130" y="1165"/>
                  </a:lnTo>
                  <a:lnTo>
                    <a:pt x="1193" y="1189"/>
                  </a:lnTo>
                  <a:lnTo>
                    <a:pt x="1254" y="1213"/>
                  </a:lnTo>
                  <a:lnTo>
                    <a:pt x="1308" y="1236"/>
                  </a:lnTo>
                  <a:lnTo>
                    <a:pt x="1359" y="1258"/>
                  </a:lnTo>
                  <a:lnTo>
                    <a:pt x="1406" y="1280"/>
                  </a:lnTo>
                  <a:lnTo>
                    <a:pt x="1449" y="1300"/>
                  </a:lnTo>
                  <a:lnTo>
                    <a:pt x="1487" y="1321"/>
                  </a:lnTo>
                  <a:lnTo>
                    <a:pt x="1521" y="1341"/>
                  </a:lnTo>
                  <a:lnTo>
                    <a:pt x="1509" y="1353"/>
                  </a:lnTo>
                  <a:lnTo>
                    <a:pt x="1499" y="1364"/>
                  </a:lnTo>
                  <a:lnTo>
                    <a:pt x="1492" y="1374"/>
                  </a:lnTo>
                  <a:lnTo>
                    <a:pt x="1487" y="1381"/>
                  </a:lnTo>
                  <a:lnTo>
                    <a:pt x="1485" y="1387"/>
                  </a:lnTo>
                  <a:lnTo>
                    <a:pt x="1484" y="1391"/>
                  </a:lnTo>
                  <a:lnTo>
                    <a:pt x="1485" y="1393"/>
                  </a:lnTo>
                  <a:lnTo>
                    <a:pt x="1487" y="1394"/>
                  </a:lnTo>
                  <a:lnTo>
                    <a:pt x="1492" y="1395"/>
                  </a:lnTo>
                  <a:lnTo>
                    <a:pt x="1480" y="1400"/>
                  </a:lnTo>
                  <a:lnTo>
                    <a:pt x="1468" y="1403"/>
                  </a:lnTo>
                  <a:lnTo>
                    <a:pt x="1457" y="1406"/>
                  </a:lnTo>
                  <a:lnTo>
                    <a:pt x="1447" y="1407"/>
                  </a:lnTo>
                  <a:lnTo>
                    <a:pt x="1437" y="1407"/>
                  </a:lnTo>
                  <a:lnTo>
                    <a:pt x="1428" y="1405"/>
                  </a:lnTo>
                  <a:lnTo>
                    <a:pt x="1420" y="1403"/>
                  </a:lnTo>
                  <a:lnTo>
                    <a:pt x="1412" y="1399"/>
                  </a:lnTo>
                  <a:lnTo>
                    <a:pt x="1399" y="1390"/>
                  </a:lnTo>
                  <a:lnTo>
                    <a:pt x="1388" y="1384"/>
                  </a:lnTo>
                  <a:lnTo>
                    <a:pt x="1379" y="1381"/>
                  </a:lnTo>
                  <a:lnTo>
                    <a:pt x="1373" y="1380"/>
                  </a:lnTo>
                  <a:lnTo>
                    <a:pt x="1413" y="1406"/>
                  </a:lnTo>
                  <a:lnTo>
                    <a:pt x="1442" y="1426"/>
                  </a:lnTo>
                  <a:lnTo>
                    <a:pt x="1453" y="1435"/>
                  </a:lnTo>
                  <a:lnTo>
                    <a:pt x="1461" y="1441"/>
                  </a:lnTo>
                  <a:lnTo>
                    <a:pt x="1465" y="1446"/>
                  </a:lnTo>
                  <a:lnTo>
                    <a:pt x="1467" y="1450"/>
                  </a:lnTo>
                  <a:lnTo>
                    <a:pt x="1468" y="1470"/>
                  </a:lnTo>
                  <a:lnTo>
                    <a:pt x="1468" y="1489"/>
                  </a:lnTo>
                  <a:lnTo>
                    <a:pt x="1465" y="1508"/>
                  </a:lnTo>
                  <a:lnTo>
                    <a:pt x="1463" y="1526"/>
                  </a:lnTo>
                  <a:lnTo>
                    <a:pt x="1459" y="1543"/>
                  </a:lnTo>
                  <a:lnTo>
                    <a:pt x="1453" y="1560"/>
                  </a:lnTo>
                  <a:lnTo>
                    <a:pt x="1447" y="1576"/>
                  </a:lnTo>
                  <a:lnTo>
                    <a:pt x="1439" y="1591"/>
                  </a:lnTo>
                  <a:lnTo>
                    <a:pt x="1430" y="1606"/>
                  </a:lnTo>
                  <a:lnTo>
                    <a:pt x="1421" y="1620"/>
                  </a:lnTo>
                  <a:lnTo>
                    <a:pt x="1410" y="1634"/>
                  </a:lnTo>
                  <a:lnTo>
                    <a:pt x="1398" y="1646"/>
                  </a:lnTo>
                  <a:lnTo>
                    <a:pt x="1383" y="1658"/>
                  </a:lnTo>
                  <a:lnTo>
                    <a:pt x="1368" y="1668"/>
                  </a:lnTo>
                  <a:lnTo>
                    <a:pt x="1353" y="1679"/>
                  </a:lnTo>
                  <a:lnTo>
                    <a:pt x="1335" y="1689"/>
                  </a:lnTo>
                  <a:lnTo>
                    <a:pt x="1318" y="1699"/>
                  </a:lnTo>
                  <a:lnTo>
                    <a:pt x="1302" y="1709"/>
                  </a:lnTo>
                  <a:lnTo>
                    <a:pt x="1287" y="1719"/>
                  </a:lnTo>
                  <a:lnTo>
                    <a:pt x="1273" y="1729"/>
                  </a:lnTo>
                  <a:lnTo>
                    <a:pt x="1260" y="1738"/>
                  </a:lnTo>
                  <a:lnTo>
                    <a:pt x="1249" y="1749"/>
                  </a:lnTo>
                  <a:lnTo>
                    <a:pt x="1238" y="1759"/>
                  </a:lnTo>
                  <a:lnTo>
                    <a:pt x="1229" y="1770"/>
                  </a:lnTo>
                  <a:lnTo>
                    <a:pt x="1221" y="1780"/>
                  </a:lnTo>
                  <a:lnTo>
                    <a:pt x="1213" y="1791"/>
                  </a:lnTo>
                  <a:lnTo>
                    <a:pt x="1208" y="1802"/>
                  </a:lnTo>
                  <a:lnTo>
                    <a:pt x="1202" y="1813"/>
                  </a:lnTo>
                  <a:lnTo>
                    <a:pt x="1199" y="1824"/>
                  </a:lnTo>
                  <a:lnTo>
                    <a:pt x="1196" y="1835"/>
                  </a:lnTo>
                  <a:lnTo>
                    <a:pt x="1195" y="1845"/>
                  </a:lnTo>
                  <a:lnTo>
                    <a:pt x="1193" y="1857"/>
                  </a:lnTo>
                  <a:lnTo>
                    <a:pt x="1195" y="1872"/>
                  </a:lnTo>
                  <a:lnTo>
                    <a:pt x="1197" y="1886"/>
                  </a:lnTo>
                  <a:lnTo>
                    <a:pt x="1201" y="1898"/>
                  </a:lnTo>
                  <a:lnTo>
                    <a:pt x="1208" y="1910"/>
                  </a:lnTo>
                  <a:lnTo>
                    <a:pt x="1215" y="1920"/>
                  </a:lnTo>
                  <a:lnTo>
                    <a:pt x="1224" y="1930"/>
                  </a:lnTo>
                  <a:lnTo>
                    <a:pt x="1236" y="1937"/>
                  </a:lnTo>
                  <a:lnTo>
                    <a:pt x="1248" y="1944"/>
                  </a:lnTo>
                  <a:lnTo>
                    <a:pt x="1262" y="1951"/>
                  </a:lnTo>
                  <a:lnTo>
                    <a:pt x="1275" y="1961"/>
                  </a:lnTo>
                  <a:lnTo>
                    <a:pt x="1290" y="1972"/>
                  </a:lnTo>
                  <a:lnTo>
                    <a:pt x="1303" y="1986"/>
                  </a:lnTo>
                  <a:lnTo>
                    <a:pt x="1317" y="2002"/>
                  </a:lnTo>
                  <a:lnTo>
                    <a:pt x="1330" y="2019"/>
                  </a:lnTo>
                  <a:lnTo>
                    <a:pt x="1344" y="2039"/>
                  </a:lnTo>
                  <a:lnTo>
                    <a:pt x="1357" y="2061"/>
                  </a:lnTo>
                  <a:lnTo>
                    <a:pt x="1366" y="2078"/>
                  </a:lnTo>
                  <a:lnTo>
                    <a:pt x="1370" y="2095"/>
                  </a:lnTo>
                  <a:lnTo>
                    <a:pt x="1373" y="2101"/>
                  </a:lnTo>
                  <a:lnTo>
                    <a:pt x="1373" y="2109"/>
                  </a:lnTo>
                  <a:lnTo>
                    <a:pt x="1373" y="2115"/>
                  </a:lnTo>
                  <a:lnTo>
                    <a:pt x="1371" y="2121"/>
                  </a:lnTo>
                  <a:lnTo>
                    <a:pt x="1369" y="2127"/>
                  </a:lnTo>
                  <a:lnTo>
                    <a:pt x="1366" y="2133"/>
                  </a:lnTo>
                  <a:lnTo>
                    <a:pt x="1363" y="2137"/>
                  </a:lnTo>
                  <a:lnTo>
                    <a:pt x="1358" y="2141"/>
                  </a:lnTo>
                  <a:lnTo>
                    <a:pt x="1353" y="2146"/>
                  </a:lnTo>
                  <a:lnTo>
                    <a:pt x="1346" y="2149"/>
                  </a:lnTo>
                  <a:lnTo>
                    <a:pt x="1340" y="2152"/>
                  </a:lnTo>
                  <a:lnTo>
                    <a:pt x="1331" y="2156"/>
                  </a:lnTo>
                  <a:lnTo>
                    <a:pt x="1323" y="2158"/>
                  </a:lnTo>
                  <a:lnTo>
                    <a:pt x="1318" y="2162"/>
                  </a:lnTo>
                  <a:lnTo>
                    <a:pt x="1312" y="2167"/>
                  </a:lnTo>
                  <a:lnTo>
                    <a:pt x="1308" y="2171"/>
                  </a:lnTo>
                  <a:lnTo>
                    <a:pt x="1306" y="2176"/>
                  </a:lnTo>
                  <a:lnTo>
                    <a:pt x="1305" y="2183"/>
                  </a:lnTo>
                  <a:lnTo>
                    <a:pt x="1305" y="2190"/>
                  </a:lnTo>
                  <a:lnTo>
                    <a:pt x="1305" y="2196"/>
                  </a:lnTo>
                  <a:lnTo>
                    <a:pt x="1307" y="2204"/>
                  </a:lnTo>
                  <a:lnTo>
                    <a:pt x="1311" y="2212"/>
                  </a:lnTo>
                  <a:lnTo>
                    <a:pt x="1316" y="2221"/>
                  </a:lnTo>
                  <a:lnTo>
                    <a:pt x="1321" y="2231"/>
                  </a:lnTo>
                  <a:lnTo>
                    <a:pt x="1338" y="2253"/>
                  </a:lnTo>
                  <a:lnTo>
                    <a:pt x="1357" y="2276"/>
                  </a:lnTo>
                  <a:lnTo>
                    <a:pt x="1338" y="2327"/>
                  </a:lnTo>
                  <a:lnTo>
                    <a:pt x="1321" y="2371"/>
                  </a:lnTo>
                  <a:lnTo>
                    <a:pt x="1320" y="2375"/>
                  </a:lnTo>
                  <a:lnTo>
                    <a:pt x="1319" y="2381"/>
                  </a:lnTo>
                  <a:lnTo>
                    <a:pt x="1319" y="2393"/>
                  </a:lnTo>
                  <a:lnTo>
                    <a:pt x="1322" y="2405"/>
                  </a:lnTo>
                  <a:lnTo>
                    <a:pt x="1327" y="2418"/>
                  </a:lnTo>
                  <a:lnTo>
                    <a:pt x="1334" y="2432"/>
                  </a:lnTo>
                  <a:lnTo>
                    <a:pt x="1344" y="2447"/>
                  </a:lnTo>
                  <a:lnTo>
                    <a:pt x="1357" y="2463"/>
                  </a:lnTo>
                  <a:lnTo>
                    <a:pt x="1373" y="2480"/>
                  </a:lnTo>
                  <a:lnTo>
                    <a:pt x="1390" y="2494"/>
                  </a:lnTo>
                  <a:lnTo>
                    <a:pt x="1402" y="2507"/>
                  </a:lnTo>
                  <a:lnTo>
                    <a:pt x="1410" y="2516"/>
                  </a:lnTo>
                  <a:lnTo>
                    <a:pt x="1412" y="2521"/>
                  </a:lnTo>
                  <a:lnTo>
                    <a:pt x="1413" y="2523"/>
                  </a:lnTo>
                  <a:lnTo>
                    <a:pt x="1413" y="2529"/>
                  </a:lnTo>
                  <a:lnTo>
                    <a:pt x="1411" y="2540"/>
                  </a:lnTo>
                  <a:lnTo>
                    <a:pt x="1400" y="2583"/>
                  </a:lnTo>
                  <a:lnTo>
                    <a:pt x="1382" y="2648"/>
                  </a:lnTo>
                  <a:lnTo>
                    <a:pt x="1357" y="2738"/>
                  </a:lnTo>
                  <a:lnTo>
                    <a:pt x="1353" y="2759"/>
                  </a:lnTo>
                  <a:lnTo>
                    <a:pt x="1351" y="2777"/>
                  </a:lnTo>
                  <a:lnTo>
                    <a:pt x="1352" y="2795"/>
                  </a:lnTo>
                  <a:lnTo>
                    <a:pt x="1354" y="2812"/>
                  </a:lnTo>
                  <a:lnTo>
                    <a:pt x="1358" y="2829"/>
                  </a:lnTo>
                  <a:lnTo>
                    <a:pt x="1365" y="2843"/>
                  </a:lnTo>
                  <a:lnTo>
                    <a:pt x="1374" y="2857"/>
                  </a:lnTo>
                  <a:lnTo>
                    <a:pt x="1385" y="2870"/>
                  </a:lnTo>
                  <a:lnTo>
                    <a:pt x="1398" y="2882"/>
                  </a:lnTo>
                  <a:lnTo>
                    <a:pt x="1413" y="2893"/>
                  </a:lnTo>
                  <a:lnTo>
                    <a:pt x="1432" y="2903"/>
                  </a:lnTo>
                  <a:lnTo>
                    <a:pt x="1451" y="2913"/>
                  </a:lnTo>
                  <a:lnTo>
                    <a:pt x="1473" y="2920"/>
                  </a:lnTo>
                  <a:lnTo>
                    <a:pt x="1497" y="2927"/>
                  </a:lnTo>
                  <a:lnTo>
                    <a:pt x="1524" y="2933"/>
                  </a:lnTo>
                  <a:lnTo>
                    <a:pt x="1553" y="2938"/>
                  </a:lnTo>
                  <a:lnTo>
                    <a:pt x="1611" y="2947"/>
                  </a:lnTo>
                  <a:lnTo>
                    <a:pt x="1664" y="2952"/>
                  </a:lnTo>
                  <a:lnTo>
                    <a:pt x="1716" y="2956"/>
                  </a:lnTo>
                  <a:lnTo>
                    <a:pt x="1763" y="2957"/>
                  </a:lnTo>
                  <a:lnTo>
                    <a:pt x="1805" y="2957"/>
                  </a:lnTo>
                  <a:lnTo>
                    <a:pt x="1846" y="2954"/>
                  </a:lnTo>
                  <a:lnTo>
                    <a:pt x="1864" y="2952"/>
                  </a:lnTo>
                  <a:lnTo>
                    <a:pt x="1882" y="2949"/>
                  </a:lnTo>
                  <a:lnTo>
                    <a:pt x="1898" y="2945"/>
                  </a:lnTo>
                  <a:lnTo>
                    <a:pt x="1914" y="2942"/>
                  </a:lnTo>
                  <a:lnTo>
                    <a:pt x="1914" y="2979"/>
                  </a:lnTo>
                  <a:lnTo>
                    <a:pt x="1915" y="3016"/>
                  </a:lnTo>
                  <a:lnTo>
                    <a:pt x="1918" y="3053"/>
                  </a:lnTo>
                  <a:lnTo>
                    <a:pt x="1921" y="3087"/>
                  </a:lnTo>
                  <a:lnTo>
                    <a:pt x="1924" y="3121"/>
                  </a:lnTo>
                  <a:lnTo>
                    <a:pt x="1927" y="3155"/>
                  </a:lnTo>
                  <a:lnTo>
                    <a:pt x="1933" y="3187"/>
                  </a:lnTo>
                  <a:lnTo>
                    <a:pt x="1937" y="3219"/>
                  </a:lnTo>
                  <a:lnTo>
                    <a:pt x="1941" y="3235"/>
                  </a:lnTo>
                  <a:lnTo>
                    <a:pt x="1943" y="3251"/>
                  </a:lnTo>
                  <a:lnTo>
                    <a:pt x="1945" y="3290"/>
                  </a:lnTo>
                  <a:lnTo>
                    <a:pt x="1946" y="3331"/>
                  </a:lnTo>
                  <a:lnTo>
                    <a:pt x="1944" y="3377"/>
                  </a:lnTo>
                  <a:lnTo>
                    <a:pt x="1941" y="3427"/>
                  </a:lnTo>
                  <a:lnTo>
                    <a:pt x="1934" y="3482"/>
                  </a:lnTo>
                  <a:lnTo>
                    <a:pt x="1925" y="3541"/>
                  </a:lnTo>
                  <a:lnTo>
                    <a:pt x="1914" y="3604"/>
                  </a:lnTo>
                  <a:lnTo>
                    <a:pt x="1912" y="3610"/>
                  </a:lnTo>
                  <a:lnTo>
                    <a:pt x="1910" y="3614"/>
                  </a:lnTo>
                  <a:lnTo>
                    <a:pt x="1908" y="3617"/>
                  </a:lnTo>
                  <a:lnTo>
                    <a:pt x="1905" y="3621"/>
                  </a:lnTo>
                  <a:lnTo>
                    <a:pt x="1900" y="3624"/>
                  </a:lnTo>
                  <a:lnTo>
                    <a:pt x="1896" y="3626"/>
                  </a:lnTo>
                  <a:lnTo>
                    <a:pt x="1890" y="3628"/>
                  </a:lnTo>
                  <a:lnTo>
                    <a:pt x="1885" y="3629"/>
                  </a:lnTo>
                  <a:lnTo>
                    <a:pt x="1871" y="3630"/>
                  </a:lnTo>
                  <a:lnTo>
                    <a:pt x="1855" y="3629"/>
                  </a:lnTo>
                  <a:lnTo>
                    <a:pt x="1837" y="3626"/>
                  </a:lnTo>
                  <a:lnTo>
                    <a:pt x="1816" y="3621"/>
                  </a:lnTo>
                  <a:lnTo>
                    <a:pt x="1793" y="3613"/>
                  </a:lnTo>
                  <a:lnTo>
                    <a:pt x="1768" y="3603"/>
                  </a:lnTo>
                  <a:lnTo>
                    <a:pt x="1740" y="3591"/>
                  </a:lnTo>
                  <a:lnTo>
                    <a:pt x="1710" y="3577"/>
                  </a:lnTo>
                  <a:lnTo>
                    <a:pt x="1677" y="3562"/>
                  </a:lnTo>
                  <a:lnTo>
                    <a:pt x="1642" y="3543"/>
                  </a:lnTo>
                  <a:lnTo>
                    <a:pt x="1605" y="3523"/>
                  </a:lnTo>
                  <a:lnTo>
                    <a:pt x="1565" y="3501"/>
                  </a:lnTo>
                  <a:lnTo>
                    <a:pt x="1544" y="3489"/>
                  </a:lnTo>
                  <a:lnTo>
                    <a:pt x="1524" y="3480"/>
                  </a:lnTo>
                  <a:lnTo>
                    <a:pt x="1504" y="3471"/>
                  </a:lnTo>
                  <a:lnTo>
                    <a:pt x="1483" y="3463"/>
                  </a:lnTo>
                  <a:lnTo>
                    <a:pt x="1463" y="3456"/>
                  </a:lnTo>
                  <a:lnTo>
                    <a:pt x="1442" y="3450"/>
                  </a:lnTo>
                  <a:lnTo>
                    <a:pt x="1422" y="3446"/>
                  </a:lnTo>
                  <a:lnTo>
                    <a:pt x="1402" y="3442"/>
                  </a:lnTo>
                  <a:lnTo>
                    <a:pt x="1381" y="3439"/>
                  </a:lnTo>
                  <a:lnTo>
                    <a:pt x="1362" y="3438"/>
                  </a:lnTo>
                  <a:lnTo>
                    <a:pt x="1341" y="3438"/>
                  </a:lnTo>
                  <a:lnTo>
                    <a:pt x="1321" y="3439"/>
                  </a:lnTo>
                  <a:lnTo>
                    <a:pt x="1300" y="3440"/>
                  </a:lnTo>
                  <a:lnTo>
                    <a:pt x="1281" y="3444"/>
                  </a:lnTo>
                  <a:lnTo>
                    <a:pt x="1261" y="3448"/>
                  </a:lnTo>
                  <a:lnTo>
                    <a:pt x="1240" y="3453"/>
                  </a:lnTo>
                  <a:lnTo>
                    <a:pt x="1221" y="3460"/>
                  </a:lnTo>
                  <a:lnTo>
                    <a:pt x="1201" y="3467"/>
                  </a:lnTo>
                  <a:lnTo>
                    <a:pt x="1180" y="3475"/>
                  </a:lnTo>
                  <a:lnTo>
                    <a:pt x="1161" y="3485"/>
                  </a:lnTo>
                  <a:lnTo>
                    <a:pt x="1141" y="3496"/>
                  </a:lnTo>
                  <a:lnTo>
                    <a:pt x="1121" y="3507"/>
                  </a:lnTo>
                  <a:lnTo>
                    <a:pt x="1102" y="3520"/>
                  </a:lnTo>
                  <a:lnTo>
                    <a:pt x="1081" y="3534"/>
                  </a:lnTo>
                  <a:lnTo>
                    <a:pt x="1061" y="3550"/>
                  </a:lnTo>
                  <a:lnTo>
                    <a:pt x="1042" y="3565"/>
                  </a:lnTo>
                  <a:lnTo>
                    <a:pt x="1022" y="3582"/>
                  </a:lnTo>
                  <a:lnTo>
                    <a:pt x="1002" y="3601"/>
                  </a:lnTo>
                  <a:lnTo>
                    <a:pt x="983" y="3621"/>
                  </a:lnTo>
                  <a:lnTo>
                    <a:pt x="963" y="3640"/>
                  </a:lnTo>
                  <a:lnTo>
                    <a:pt x="943" y="3662"/>
                  </a:lnTo>
                  <a:lnTo>
                    <a:pt x="924" y="3685"/>
                  </a:lnTo>
                  <a:lnTo>
                    <a:pt x="899" y="3717"/>
                  </a:lnTo>
                  <a:lnTo>
                    <a:pt x="874" y="3751"/>
                  </a:lnTo>
                  <a:lnTo>
                    <a:pt x="850" y="3787"/>
                  </a:lnTo>
                  <a:lnTo>
                    <a:pt x="830" y="3823"/>
                  </a:lnTo>
                  <a:lnTo>
                    <a:pt x="809" y="3861"/>
                  </a:lnTo>
                  <a:lnTo>
                    <a:pt x="789" y="3901"/>
                  </a:lnTo>
                  <a:lnTo>
                    <a:pt x="772" y="3943"/>
                  </a:lnTo>
                  <a:lnTo>
                    <a:pt x="755" y="3985"/>
                  </a:lnTo>
                  <a:lnTo>
                    <a:pt x="740" y="4029"/>
                  </a:lnTo>
                  <a:lnTo>
                    <a:pt x="727" y="4075"/>
                  </a:lnTo>
                  <a:lnTo>
                    <a:pt x="714" y="4123"/>
                  </a:lnTo>
                  <a:lnTo>
                    <a:pt x="703" y="4172"/>
                  </a:lnTo>
                  <a:lnTo>
                    <a:pt x="693" y="4222"/>
                  </a:lnTo>
                  <a:lnTo>
                    <a:pt x="684" y="4275"/>
                  </a:lnTo>
                  <a:lnTo>
                    <a:pt x="678" y="4328"/>
                  </a:lnTo>
                  <a:lnTo>
                    <a:pt x="671" y="4383"/>
                  </a:lnTo>
                  <a:lnTo>
                    <a:pt x="663" y="4496"/>
                  </a:lnTo>
                  <a:lnTo>
                    <a:pt x="655" y="4608"/>
                  </a:lnTo>
                  <a:lnTo>
                    <a:pt x="648" y="4722"/>
                  </a:lnTo>
                  <a:lnTo>
                    <a:pt x="645" y="4835"/>
                  </a:lnTo>
                  <a:lnTo>
                    <a:pt x="644" y="4949"/>
                  </a:lnTo>
                  <a:lnTo>
                    <a:pt x="645" y="5065"/>
                  </a:lnTo>
                  <a:lnTo>
                    <a:pt x="647" y="5179"/>
                  </a:lnTo>
                  <a:lnTo>
                    <a:pt x="652" y="5295"/>
                  </a:lnTo>
                  <a:lnTo>
                    <a:pt x="663" y="5522"/>
                  </a:lnTo>
                  <a:lnTo>
                    <a:pt x="676" y="5741"/>
                  </a:lnTo>
                  <a:lnTo>
                    <a:pt x="691" y="5950"/>
                  </a:lnTo>
                  <a:lnTo>
                    <a:pt x="700" y="6050"/>
                  </a:lnTo>
                  <a:lnTo>
                    <a:pt x="707" y="6148"/>
                  </a:lnTo>
                  <a:lnTo>
                    <a:pt x="715" y="6242"/>
                  </a:lnTo>
                  <a:lnTo>
                    <a:pt x="720" y="6327"/>
                  </a:lnTo>
                  <a:lnTo>
                    <a:pt x="723" y="6405"/>
                  </a:lnTo>
                  <a:lnTo>
                    <a:pt x="723" y="6440"/>
                  </a:lnTo>
                  <a:lnTo>
                    <a:pt x="722" y="6474"/>
                  </a:lnTo>
                  <a:lnTo>
                    <a:pt x="720" y="6506"/>
                  </a:lnTo>
                  <a:lnTo>
                    <a:pt x="719" y="6535"/>
                  </a:lnTo>
                  <a:lnTo>
                    <a:pt x="717" y="6562"/>
                  </a:lnTo>
                  <a:lnTo>
                    <a:pt x="714" y="6589"/>
                  </a:lnTo>
                  <a:lnTo>
                    <a:pt x="710" y="6611"/>
                  </a:lnTo>
                  <a:lnTo>
                    <a:pt x="706" y="6633"/>
                  </a:lnTo>
                  <a:lnTo>
                    <a:pt x="701" y="6652"/>
                  </a:lnTo>
                  <a:lnTo>
                    <a:pt x="695" y="6669"/>
                  </a:lnTo>
                  <a:lnTo>
                    <a:pt x="859" y="6530"/>
                  </a:lnTo>
                  <a:lnTo>
                    <a:pt x="939" y="6460"/>
                  </a:lnTo>
                  <a:lnTo>
                    <a:pt x="1018" y="6391"/>
                  </a:lnTo>
                  <a:lnTo>
                    <a:pt x="1094" y="6322"/>
                  </a:lnTo>
                  <a:lnTo>
                    <a:pt x="1169" y="6254"/>
                  </a:lnTo>
                  <a:lnTo>
                    <a:pt x="1244" y="6187"/>
                  </a:lnTo>
                  <a:lnTo>
                    <a:pt x="1316" y="6120"/>
                  </a:lnTo>
                  <a:lnTo>
                    <a:pt x="1387" y="6052"/>
                  </a:lnTo>
                  <a:lnTo>
                    <a:pt x="1456" y="5987"/>
                  </a:lnTo>
                  <a:lnTo>
                    <a:pt x="1523" y="5920"/>
                  </a:lnTo>
                  <a:lnTo>
                    <a:pt x="1589" y="5854"/>
                  </a:lnTo>
                  <a:lnTo>
                    <a:pt x="1654" y="5790"/>
                  </a:lnTo>
                  <a:lnTo>
                    <a:pt x="1717" y="5726"/>
                  </a:lnTo>
                  <a:lnTo>
                    <a:pt x="1779" y="5661"/>
                  </a:lnTo>
                  <a:lnTo>
                    <a:pt x="1838" y="5597"/>
                  </a:lnTo>
                  <a:lnTo>
                    <a:pt x="1956" y="5472"/>
                  </a:lnTo>
                  <a:lnTo>
                    <a:pt x="2071" y="5352"/>
                  </a:lnTo>
                  <a:lnTo>
                    <a:pt x="2183" y="5235"/>
                  </a:lnTo>
                  <a:lnTo>
                    <a:pt x="2293" y="5123"/>
                  </a:lnTo>
                  <a:lnTo>
                    <a:pt x="2402" y="5014"/>
                  </a:lnTo>
                  <a:lnTo>
                    <a:pt x="2507" y="4911"/>
                  </a:lnTo>
                  <a:lnTo>
                    <a:pt x="2610" y="4810"/>
                  </a:lnTo>
                  <a:lnTo>
                    <a:pt x="2712" y="4715"/>
                  </a:lnTo>
                  <a:lnTo>
                    <a:pt x="2762" y="4669"/>
                  </a:lnTo>
                  <a:lnTo>
                    <a:pt x="2812" y="4623"/>
                  </a:lnTo>
                  <a:lnTo>
                    <a:pt x="2861" y="4581"/>
                  </a:lnTo>
                  <a:lnTo>
                    <a:pt x="2912" y="4538"/>
                  </a:lnTo>
                  <a:lnTo>
                    <a:pt x="2961" y="4497"/>
                  </a:lnTo>
                  <a:lnTo>
                    <a:pt x="3010" y="4457"/>
                  </a:lnTo>
                  <a:lnTo>
                    <a:pt x="3059" y="4419"/>
                  </a:lnTo>
                  <a:lnTo>
                    <a:pt x="3109" y="4382"/>
                  </a:lnTo>
                  <a:lnTo>
                    <a:pt x="3157" y="4346"/>
                  </a:lnTo>
                  <a:lnTo>
                    <a:pt x="3207" y="4311"/>
                  </a:lnTo>
                  <a:lnTo>
                    <a:pt x="3256" y="4278"/>
                  </a:lnTo>
                  <a:lnTo>
                    <a:pt x="3305" y="4246"/>
                  </a:lnTo>
                  <a:lnTo>
                    <a:pt x="3353" y="4216"/>
                  </a:lnTo>
                  <a:lnTo>
                    <a:pt x="3402" y="4186"/>
                  </a:lnTo>
                  <a:lnTo>
                    <a:pt x="3450" y="4159"/>
                  </a:lnTo>
                  <a:lnTo>
                    <a:pt x="3498" y="4132"/>
                  </a:lnTo>
                  <a:lnTo>
                    <a:pt x="3547" y="4108"/>
                  </a:lnTo>
                  <a:lnTo>
                    <a:pt x="3596" y="4085"/>
                  </a:lnTo>
                  <a:lnTo>
                    <a:pt x="3647" y="4063"/>
                  </a:lnTo>
                  <a:lnTo>
                    <a:pt x="3698" y="4043"/>
                  </a:lnTo>
                  <a:lnTo>
                    <a:pt x="3750" y="4026"/>
                  </a:lnTo>
                  <a:lnTo>
                    <a:pt x="3803" y="4011"/>
                  </a:lnTo>
                  <a:lnTo>
                    <a:pt x="3856" y="3997"/>
                  </a:lnTo>
                  <a:lnTo>
                    <a:pt x="3911" y="3985"/>
                  </a:lnTo>
                  <a:lnTo>
                    <a:pt x="3967" y="3974"/>
                  </a:lnTo>
                  <a:lnTo>
                    <a:pt x="4024" y="3967"/>
                  </a:lnTo>
                  <a:lnTo>
                    <a:pt x="4080" y="3960"/>
                  </a:lnTo>
                  <a:lnTo>
                    <a:pt x="4138" y="3956"/>
                  </a:lnTo>
                  <a:lnTo>
                    <a:pt x="4197" y="3954"/>
                  </a:lnTo>
                  <a:lnTo>
                    <a:pt x="4257" y="3953"/>
                  </a:lnTo>
                  <a:lnTo>
                    <a:pt x="4317" y="3954"/>
                  </a:lnTo>
                  <a:lnTo>
                    <a:pt x="4380" y="3957"/>
                  </a:lnTo>
                  <a:lnTo>
                    <a:pt x="4305" y="3922"/>
                  </a:lnTo>
                  <a:lnTo>
                    <a:pt x="4184" y="3866"/>
                  </a:lnTo>
                  <a:lnTo>
                    <a:pt x="4017" y="3792"/>
                  </a:lnTo>
                  <a:lnTo>
                    <a:pt x="3804" y="3697"/>
                  </a:lnTo>
                  <a:lnTo>
                    <a:pt x="3775" y="3684"/>
                  </a:lnTo>
                  <a:lnTo>
                    <a:pt x="3747" y="3670"/>
                  </a:lnTo>
                  <a:lnTo>
                    <a:pt x="3719" y="3654"/>
                  </a:lnTo>
                  <a:lnTo>
                    <a:pt x="3693" y="3638"/>
                  </a:lnTo>
                  <a:lnTo>
                    <a:pt x="3667" y="3621"/>
                  </a:lnTo>
                  <a:lnTo>
                    <a:pt x="3642" y="3602"/>
                  </a:lnTo>
                  <a:lnTo>
                    <a:pt x="3618" y="3583"/>
                  </a:lnTo>
                  <a:lnTo>
                    <a:pt x="3595" y="3563"/>
                  </a:lnTo>
                  <a:lnTo>
                    <a:pt x="3574" y="3542"/>
                  </a:lnTo>
                  <a:lnTo>
                    <a:pt x="3553" y="3520"/>
                  </a:lnTo>
                  <a:lnTo>
                    <a:pt x="3532" y="3497"/>
                  </a:lnTo>
                  <a:lnTo>
                    <a:pt x="3512" y="3474"/>
                  </a:lnTo>
                  <a:lnTo>
                    <a:pt x="3494" y="3449"/>
                  </a:lnTo>
                  <a:lnTo>
                    <a:pt x="3476" y="3424"/>
                  </a:lnTo>
                  <a:lnTo>
                    <a:pt x="3459" y="3397"/>
                  </a:lnTo>
                  <a:lnTo>
                    <a:pt x="3444" y="3369"/>
                  </a:lnTo>
                  <a:lnTo>
                    <a:pt x="3428" y="3341"/>
                  </a:lnTo>
                  <a:lnTo>
                    <a:pt x="3414" y="3311"/>
                  </a:lnTo>
                  <a:lnTo>
                    <a:pt x="3401" y="3282"/>
                  </a:lnTo>
                  <a:lnTo>
                    <a:pt x="3389" y="3250"/>
                  </a:lnTo>
                  <a:lnTo>
                    <a:pt x="3377" y="3219"/>
                  </a:lnTo>
                  <a:lnTo>
                    <a:pt x="3366" y="3185"/>
                  </a:lnTo>
                  <a:lnTo>
                    <a:pt x="3356" y="3151"/>
                  </a:lnTo>
                  <a:lnTo>
                    <a:pt x="3347" y="3116"/>
                  </a:lnTo>
                  <a:lnTo>
                    <a:pt x="3340" y="3081"/>
                  </a:lnTo>
                  <a:lnTo>
                    <a:pt x="3332" y="3044"/>
                  </a:lnTo>
                  <a:lnTo>
                    <a:pt x="3327" y="3007"/>
                  </a:lnTo>
                  <a:lnTo>
                    <a:pt x="3321" y="2967"/>
                  </a:lnTo>
                  <a:lnTo>
                    <a:pt x="3317" y="2928"/>
                  </a:lnTo>
                  <a:lnTo>
                    <a:pt x="3312" y="2888"/>
                  </a:lnTo>
                  <a:lnTo>
                    <a:pt x="3310" y="2846"/>
                  </a:lnTo>
                  <a:lnTo>
                    <a:pt x="3308" y="2803"/>
                  </a:lnTo>
                  <a:lnTo>
                    <a:pt x="3331" y="2824"/>
                  </a:lnTo>
                  <a:lnTo>
                    <a:pt x="3354" y="2844"/>
                  </a:lnTo>
                  <a:lnTo>
                    <a:pt x="3377" y="2861"/>
                  </a:lnTo>
                  <a:lnTo>
                    <a:pt x="3401" y="2879"/>
                  </a:lnTo>
                  <a:lnTo>
                    <a:pt x="3425" y="2893"/>
                  </a:lnTo>
                  <a:lnTo>
                    <a:pt x="3450" y="2907"/>
                  </a:lnTo>
                  <a:lnTo>
                    <a:pt x="3475" y="2919"/>
                  </a:lnTo>
                  <a:lnTo>
                    <a:pt x="3501" y="2930"/>
                  </a:lnTo>
                  <a:lnTo>
                    <a:pt x="3528" y="2939"/>
                  </a:lnTo>
                  <a:lnTo>
                    <a:pt x="3554" y="2948"/>
                  </a:lnTo>
                  <a:lnTo>
                    <a:pt x="3581" y="2954"/>
                  </a:lnTo>
                  <a:lnTo>
                    <a:pt x="3608" y="2959"/>
                  </a:lnTo>
                  <a:lnTo>
                    <a:pt x="3636" y="2963"/>
                  </a:lnTo>
                  <a:lnTo>
                    <a:pt x="3664" y="2965"/>
                  </a:lnTo>
                  <a:lnTo>
                    <a:pt x="3693" y="2966"/>
                  </a:lnTo>
                  <a:lnTo>
                    <a:pt x="3722" y="2965"/>
                  </a:lnTo>
                  <a:lnTo>
                    <a:pt x="3752" y="2964"/>
                  </a:lnTo>
                  <a:lnTo>
                    <a:pt x="3780" y="2962"/>
                  </a:lnTo>
                  <a:lnTo>
                    <a:pt x="3807" y="2959"/>
                  </a:lnTo>
                  <a:lnTo>
                    <a:pt x="3835" y="2954"/>
                  </a:lnTo>
                  <a:lnTo>
                    <a:pt x="3862" y="2950"/>
                  </a:lnTo>
                  <a:lnTo>
                    <a:pt x="3888" y="2944"/>
                  </a:lnTo>
                  <a:lnTo>
                    <a:pt x="3914" y="2938"/>
                  </a:lnTo>
                  <a:lnTo>
                    <a:pt x="3939" y="2931"/>
                  </a:lnTo>
                  <a:lnTo>
                    <a:pt x="3963" y="2924"/>
                  </a:lnTo>
                  <a:lnTo>
                    <a:pt x="3989" y="2915"/>
                  </a:lnTo>
                  <a:lnTo>
                    <a:pt x="4012" y="2905"/>
                  </a:lnTo>
                  <a:lnTo>
                    <a:pt x="4034" y="2895"/>
                  </a:lnTo>
                  <a:lnTo>
                    <a:pt x="4057" y="2884"/>
                  </a:lnTo>
                  <a:lnTo>
                    <a:pt x="4079" y="2873"/>
                  </a:lnTo>
                  <a:lnTo>
                    <a:pt x="4101" y="2860"/>
                  </a:lnTo>
                  <a:lnTo>
                    <a:pt x="4122" y="2847"/>
                  </a:lnTo>
                  <a:lnTo>
                    <a:pt x="4143" y="2833"/>
                  </a:lnTo>
                  <a:lnTo>
                    <a:pt x="4161" y="2819"/>
                  </a:lnTo>
                  <a:lnTo>
                    <a:pt x="4180" y="2803"/>
                  </a:lnTo>
                  <a:lnTo>
                    <a:pt x="4196" y="2788"/>
                  </a:lnTo>
                  <a:lnTo>
                    <a:pt x="4213" y="2773"/>
                  </a:lnTo>
                  <a:lnTo>
                    <a:pt x="4228" y="2756"/>
                  </a:lnTo>
                  <a:lnTo>
                    <a:pt x="4241" y="2740"/>
                  </a:lnTo>
                  <a:lnTo>
                    <a:pt x="4254" y="2723"/>
                  </a:lnTo>
                  <a:lnTo>
                    <a:pt x="4266" y="2704"/>
                  </a:lnTo>
                  <a:lnTo>
                    <a:pt x="4277" y="2687"/>
                  </a:lnTo>
                  <a:lnTo>
                    <a:pt x="4287" y="2668"/>
                  </a:lnTo>
                  <a:lnTo>
                    <a:pt x="4294" y="2648"/>
                  </a:lnTo>
                  <a:lnTo>
                    <a:pt x="4302" y="2629"/>
                  </a:lnTo>
                  <a:lnTo>
                    <a:pt x="4309" y="2608"/>
                  </a:lnTo>
                  <a:lnTo>
                    <a:pt x="4314" y="2588"/>
                  </a:lnTo>
                  <a:lnTo>
                    <a:pt x="4318" y="2566"/>
                  </a:lnTo>
                  <a:lnTo>
                    <a:pt x="4322" y="2546"/>
                  </a:lnTo>
                  <a:lnTo>
                    <a:pt x="4322" y="2524"/>
                  </a:lnTo>
                  <a:lnTo>
                    <a:pt x="4321" y="2503"/>
                  </a:lnTo>
                  <a:lnTo>
                    <a:pt x="4318" y="2482"/>
                  </a:lnTo>
                  <a:lnTo>
                    <a:pt x="4313" y="2462"/>
                  </a:lnTo>
                  <a:lnTo>
                    <a:pt x="4305" y="2441"/>
                  </a:lnTo>
                  <a:lnTo>
                    <a:pt x="4297" y="2420"/>
                  </a:lnTo>
                  <a:lnTo>
                    <a:pt x="4286" y="2399"/>
                  </a:lnTo>
                  <a:lnTo>
                    <a:pt x="4273" y="2379"/>
                  </a:lnTo>
                  <a:lnTo>
                    <a:pt x="4257" y="2358"/>
                  </a:lnTo>
                  <a:lnTo>
                    <a:pt x="4240" y="2337"/>
                  </a:lnTo>
                  <a:lnTo>
                    <a:pt x="4221" y="2317"/>
                  </a:lnTo>
                  <a:lnTo>
                    <a:pt x="4199" y="2297"/>
                  </a:lnTo>
                  <a:lnTo>
                    <a:pt x="4176" y="2276"/>
                  </a:lnTo>
                  <a:lnTo>
                    <a:pt x="4151" y="2256"/>
                  </a:lnTo>
                  <a:lnTo>
                    <a:pt x="4124" y="2237"/>
                  </a:lnTo>
                  <a:lnTo>
                    <a:pt x="4240" y="2275"/>
                  </a:lnTo>
                  <a:lnTo>
                    <a:pt x="4351" y="2311"/>
                  </a:lnTo>
                  <a:lnTo>
                    <a:pt x="4458" y="2344"/>
                  </a:lnTo>
                  <a:lnTo>
                    <a:pt x="4561" y="2375"/>
                  </a:lnTo>
                  <a:lnTo>
                    <a:pt x="4659" y="2404"/>
                  </a:lnTo>
                  <a:lnTo>
                    <a:pt x="4753" y="2429"/>
                  </a:lnTo>
                  <a:lnTo>
                    <a:pt x="4844" y="2453"/>
                  </a:lnTo>
                  <a:lnTo>
                    <a:pt x="4929" y="2474"/>
                  </a:lnTo>
                  <a:lnTo>
                    <a:pt x="5011" y="2492"/>
                  </a:lnTo>
                  <a:lnTo>
                    <a:pt x="5087" y="2509"/>
                  </a:lnTo>
                  <a:lnTo>
                    <a:pt x="5161" y="2523"/>
                  </a:lnTo>
                  <a:lnTo>
                    <a:pt x="5229" y="2534"/>
                  </a:lnTo>
                  <a:lnTo>
                    <a:pt x="5293" y="2542"/>
                  </a:lnTo>
                  <a:lnTo>
                    <a:pt x="5353" y="2549"/>
                  </a:lnTo>
                  <a:lnTo>
                    <a:pt x="5409" y="2553"/>
                  </a:lnTo>
                  <a:lnTo>
                    <a:pt x="5460" y="2554"/>
                  </a:lnTo>
                  <a:lnTo>
                    <a:pt x="5508" y="2554"/>
                  </a:lnTo>
                  <a:lnTo>
                    <a:pt x="5553" y="2552"/>
                  </a:lnTo>
                  <a:lnTo>
                    <a:pt x="5595" y="2550"/>
                  </a:lnTo>
                  <a:lnTo>
                    <a:pt x="5635" y="2547"/>
                  </a:lnTo>
                  <a:lnTo>
                    <a:pt x="5671" y="2542"/>
                  </a:lnTo>
                  <a:lnTo>
                    <a:pt x="5705" y="2537"/>
                  </a:lnTo>
                  <a:lnTo>
                    <a:pt x="5735" y="2530"/>
                  </a:lnTo>
                  <a:lnTo>
                    <a:pt x="5764" y="2523"/>
                  </a:lnTo>
                  <a:lnTo>
                    <a:pt x="5789" y="2514"/>
                  </a:lnTo>
                  <a:lnTo>
                    <a:pt x="5811" y="2504"/>
                  </a:lnTo>
                  <a:lnTo>
                    <a:pt x="5830" y="2493"/>
                  </a:lnTo>
                  <a:lnTo>
                    <a:pt x="5848" y="2482"/>
                  </a:lnTo>
                  <a:lnTo>
                    <a:pt x="5854" y="2476"/>
                  </a:lnTo>
                  <a:lnTo>
                    <a:pt x="5861" y="2469"/>
                  </a:lnTo>
                  <a:lnTo>
                    <a:pt x="5867" y="2463"/>
                  </a:lnTo>
                  <a:lnTo>
                    <a:pt x="5873" y="2455"/>
                  </a:lnTo>
                  <a:lnTo>
                    <a:pt x="5877" y="2448"/>
                  </a:lnTo>
                  <a:lnTo>
                    <a:pt x="5880" y="2441"/>
                  </a:lnTo>
                  <a:lnTo>
                    <a:pt x="5884" y="2433"/>
                  </a:lnTo>
                  <a:lnTo>
                    <a:pt x="5886" y="2424"/>
                  </a:lnTo>
                  <a:lnTo>
                    <a:pt x="5888" y="2412"/>
                  </a:lnTo>
                  <a:lnTo>
                    <a:pt x="5886" y="2399"/>
                  </a:lnTo>
                  <a:lnTo>
                    <a:pt x="5883" y="2386"/>
                  </a:lnTo>
                  <a:lnTo>
                    <a:pt x="5876" y="2372"/>
                  </a:lnTo>
                  <a:lnTo>
                    <a:pt x="5867" y="2358"/>
                  </a:lnTo>
                  <a:lnTo>
                    <a:pt x="5855" y="2342"/>
                  </a:lnTo>
                  <a:lnTo>
                    <a:pt x="5841" y="2327"/>
                  </a:lnTo>
                  <a:lnTo>
                    <a:pt x="5825" y="2312"/>
                  </a:lnTo>
                  <a:lnTo>
                    <a:pt x="5805" y="2296"/>
                  </a:lnTo>
                  <a:lnTo>
                    <a:pt x="5783" y="2278"/>
                  </a:lnTo>
                  <a:lnTo>
                    <a:pt x="5759" y="2262"/>
                  </a:lnTo>
                  <a:lnTo>
                    <a:pt x="5732" y="2244"/>
                  </a:lnTo>
                  <a:lnTo>
                    <a:pt x="5702" y="2226"/>
                  </a:lnTo>
                  <a:lnTo>
                    <a:pt x="5670" y="2207"/>
                  </a:lnTo>
                  <a:lnTo>
                    <a:pt x="5636" y="2188"/>
                  </a:lnTo>
                  <a:lnTo>
                    <a:pt x="5598" y="2169"/>
                  </a:lnTo>
                  <a:lnTo>
                    <a:pt x="5519" y="2129"/>
                  </a:lnTo>
                  <a:lnTo>
                    <a:pt x="5438" y="2090"/>
                  </a:lnTo>
                  <a:lnTo>
                    <a:pt x="5354" y="2051"/>
                  </a:lnTo>
                  <a:lnTo>
                    <a:pt x="5268" y="2011"/>
                  </a:lnTo>
                  <a:lnTo>
                    <a:pt x="5178" y="1973"/>
                  </a:lnTo>
                  <a:lnTo>
                    <a:pt x="5085" y="1934"/>
                  </a:lnTo>
                  <a:lnTo>
                    <a:pt x="4991" y="1896"/>
                  </a:lnTo>
                  <a:lnTo>
                    <a:pt x="4894" y="1857"/>
                  </a:lnTo>
                  <a:lnTo>
                    <a:pt x="4699" y="1783"/>
                  </a:lnTo>
                  <a:lnTo>
                    <a:pt x="4509" y="1712"/>
                  </a:lnTo>
                  <a:lnTo>
                    <a:pt x="4323" y="1647"/>
                  </a:lnTo>
                  <a:lnTo>
                    <a:pt x="4142" y="1583"/>
                  </a:lnTo>
                  <a:lnTo>
                    <a:pt x="3982" y="1530"/>
                  </a:lnTo>
                  <a:lnTo>
                    <a:pt x="3858" y="1487"/>
                  </a:lnTo>
                  <a:lnTo>
                    <a:pt x="3769" y="1455"/>
                  </a:lnTo>
                  <a:lnTo>
                    <a:pt x="3716" y="1435"/>
                  </a:lnTo>
                  <a:lnTo>
                    <a:pt x="3626" y="1406"/>
                  </a:lnTo>
                  <a:lnTo>
                    <a:pt x="3529" y="1375"/>
                  </a:lnTo>
                  <a:lnTo>
                    <a:pt x="3424" y="1339"/>
                  </a:lnTo>
                  <a:lnTo>
                    <a:pt x="3309" y="1298"/>
                  </a:lnTo>
                  <a:lnTo>
                    <a:pt x="3188" y="1253"/>
                  </a:lnTo>
                  <a:lnTo>
                    <a:pt x="3058" y="1205"/>
                  </a:lnTo>
                  <a:lnTo>
                    <a:pt x="2920" y="1153"/>
                  </a:lnTo>
                  <a:lnTo>
                    <a:pt x="2774" y="1097"/>
                  </a:lnTo>
                  <a:lnTo>
                    <a:pt x="2623" y="1039"/>
                  </a:lnTo>
                  <a:lnTo>
                    <a:pt x="2474" y="982"/>
                  </a:lnTo>
                  <a:lnTo>
                    <a:pt x="2323" y="927"/>
                  </a:lnTo>
                  <a:lnTo>
                    <a:pt x="2173" y="872"/>
                  </a:lnTo>
                  <a:lnTo>
                    <a:pt x="2024" y="820"/>
                  </a:lnTo>
                  <a:lnTo>
                    <a:pt x="1874" y="767"/>
                  </a:lnTo>
                  <a:lnTo>
                    <a:pt x="1723" y="716"/>
                  </a:lnTo>
                  <a:lnTo>
                    <a:pt x="1574" y="667"/>
                  </a:lnTo>
                  <a:lnTo>
                    <a:pt x="1426" y="620"/>
                  </a:lnTo>
                  <a:lnTo>
                    <a:pt x="1283" y="576"/>
                  </a:lnTo>
                  <a:lnTo>
                    <a:pt x="1144" y="537"/>
                  </a:lnTo>
                  <a:lnTo>
                    <a:pt x="1010" y="500"/>
                  </a:lnTo>
                  <a:lnTo>
                    <a:pt x="880" y="468"/>
                  </a:lnTo>
                  <a:lnTo>
                    <a:pt x="817" y="453"/>
                  </a:lnTo>
                  <a:lnTo>
                    <a:pt x="754" y="438"/>
                  </a:lnTo>
                  <a:lnTo>
                    <a:pt x="693" y="425"/>
                  </a:lnTo>
                  <a:lnTo>
                    <a:pt x="633" y="413"/>
                  </a:lnTo>
                  <a:lnTo>
                    <a:pt x="574" y="402"/>
                  </a:lnTo>
                  <a:lnTo>
                    <a:pt x="516" y="393"/>
                  </a:lnTo>
                  <a:lnTo>
                    <a:pt x="461" y="384"/>
                  </a:lnTo>
                  <a:lnTo>
                    <a:pt x="408" y="377"/>
                  </a:lnTo>
                  <a:lnTo>
                    <a:pt x="359" y="373"/>
                  </a:lnTo>
                  <a:lnTo>
                    <a:pt x="312" y="371"/>
                  </a:lnTo>
                  <a:lnTo>
                    <a:pt x="269" y="371"/>
                  </a:lnTo>
                  <a:lnTo>
                    <a:pt x="229" y="373"/>
                  </a:lnTo>
                  <a:lnTo>
                    <a:pt x="193" y="377"/>
                  </a:lnTo>
                  <a:lnTo>
                    <a:pt x="175" y="381"/>
                  </a:lnTo>
                  <a:lnTo>
                    <a:pt x="159" y="384"/>
                  </a:lnTo>
                  <a:lnTo>
                    <a:pt x="143" y="388"/>
                  </a:lnTo>
                  <a:lnTo>
                    <a:pt x="128" y="393"/>
                  </a:lnTo>
                  <a:lnTo>
                    <a:pt x="114" y="397"/>
                  </a:lnTo>
                  <a:lnTo>
                    <a:pt x="101" y="403"/>
                  </a:lnTo>
                  <a:lnTo>
                    <a:pt x="88" y="409"/>
                  </a:lnTo>
                  <a:lnTo>
                    <a:pt x="77" y="417"/>
                  </a:lnTo>
                  <a:lnTo>
                    <a:pt x="66" y="423"/>
                  </a:lnTo>
                  <a:lnTo>
                    <a:pt x="55" y="432"/>
                  </a:lnTo>
                  <a:lnTo>
                    <a:pt x="47" y="440"/>
                  </a:lnTo>
                  <a:lnTo>
                    <a:pt x="38" y="448"/>
                  </a:lnTo>
                  <a:lnTo>
                    <a:pt x="30" y="458"/>
                  </a:lnTo>
                  <a:lnTo>
                    <a:pt x="24" y="468"/>
                  </a:lnTo>
                  <a:lnTo>
                    <a:pt x="17" y="479"/>
                  </a:lnTo>
                  <a:lnTo>
                    <a:pt x="12" y="490"/>
                  </a:lnTo>
                  <a:lnTo>
                    <a:pt x="7" y="502"/>
                  </a:lnTo>
                  <a:lnTo>
                    <a:pt x="4" y="514"/>
                  </a:lnTo>
                  <a:close/>
                  <a:moveTo>
                    <a:pt x="3093" y="2644"/>
                  </a:moveTo>
                  <a:lnTo>
                    <a:pt x="3308" y="3008"/>
                  </a:lnTo>
                  <a:lnTo>
                    <a:pt x="2890" y="3023"/>
                  </a:lnTo>
                  <a:lnTo>
                    <a:pt x="3093" y="2644"/>
                  </a:lnTo>
                  <a:close/>
                  <a:moveTo>
                    <a:pt x="3093" y="2738"/>
                  </a:moveTo>
                  <a:lnTo>
                    <a:pt x="3214" y="2967"/>
                  </a:lnTo>
                  <a:lnTo>
                    <a:pt x="2985" y="2967"/>
                  </a:lnTo>
                  <a:lnTo>
                    <a:pt x="3093" y="2738"/>
                  </a:lnTo>
                  <a:close/>
                  <a:moveTo>
                    <a:pt x="4502" y="4012"/>
                  </a:moveTo>
                  <a:lnTo>
                    <a:pt x="4502" y="4012"/>
                  </a:lnTo>
                  <a:lnTo>
                    <a:pt x="4540" y="4021"/>
                  </a:lnTo>
                  <a:lnTo>
                    <a:pt x="4577" y="4032"/>
                  </a:lnTo>
                  <a:lnTo>
                    <a:pt x="4613" y="4044"/>
                  </a:lnTo>
                  <a:lnTo>
                    <a:pt x="4647" y="4059"/>
                  </a:lnTo>
                  <a:lnTo>
                    <a:pt x="4681" y="4074"/>
                  </a:lnTo>
                  <a:lnTo>
                    <a:pt x="4713" y="4090"/>
                  </a:lnTo>
                  <a:lnTo>
                    <a:pt x="4742" y="4108"/>
                  </a:lnTo>
                  <a:lnTo>
                    <a:pt x="4772" y="4126"/>
                  </a:lnTo>
                  <a:lnTo>
                    <a:pt x="4799" y="4147"/>
                  </a:lnTo>
                  <a:lnTo>
                    <a:pt x="4825" y="4168"/>
                  </a:lnTo>
                  <a:lnTo>
                    <a:pt x="4849" y="4191"/>
                  </a:lnTo>
                  <a:lnTo>
                    <a:pt x="4872" y="4215"/>
                  </a:lnTo>
                  <a:lnTo>
                    <a:pt x="4895" y="4241"/>
                  </a:lnTo>
                  <a:lnTo>
                    <a:pt x="4915" y="4267"/>
                  </a:lnTo>
                  <a:lnTo>
                    <a:pt x="4935" y="4296"/>
                  </a:lnTo>
                  <a:lnTo>
                    <a:pt x="4952" y="4325"/>
                  </a:lnTo>
                  <a:lnTo>
                    <a:pt x="4968" y="4356"/>
                  </a:lnTo>
                  <a:lnTo>
                    <a:pt x="4986" y="4387"/>
                  </a:lnTo>
                  <a:lnTo>
                    <a:pt x="5001" y="4419"/>
                  </a:lnTo>
                  <a:lnTo>
                    <a:pt x="5018" y="4453"/>
                  </a:lnTo>
                  <a:lnTo>
                    <a:pt x="5033" y="4487"/>
                  </a:lnTo>
                  <a:lnTo>
                    <a:pt x="5048" y="4523"/>
                  </a:lnTo>
                  <a:lnTo>
                    <a:pt x="5063" y="4559"/>
                  </a:lnTo>
                  <a:lnTo>
                    <a:pt x="5078" y="4596"/>
                  </a:lnTo>
                  <a:lnTo>
                    <a:pt x="5106" y="4674"/>
                  </a:lnTo>
                  <a:lnTo>
                    <a:pt x="5132" y="4756"/>
                  </a:lnTo>
                  <a:lnTo>
                    <a:pt x="5157" y="4841"/>
                  </a:lnTo>
                  <a:lnTo>
                    <a:pt x="5181" y="4930"/>
                  </a:lnTo>
                  <a:lnTo>
                    <a:pt x="5229" y="5118"/>
                  </a:lnTo>
                  <a:lnTo>
                    <a:pt x="5281" y="5319"/>
                  </a:lnTo>
                  <a:lnTo>
                    <a:pt x="5395" y="5761"/>
                  </a:lnTo>
                  <a:lnTo>
                    <a:pt x="5412" y="5818"/>
                  </a:lnTo>
                  <a:lnTo>
                    <a:pt x="5429" y="5877"/>
                  </a:lnTo>
                  <a:lnTo>
                    <a:pt x="5447" y="5936"/>
                  </a:lnTo>
                  <a:lnTo>
                    <a:pt x="5468" y="5996"/>
                  </a:lnTo>
                  <a:lnTo>
                    <a:pt x="5488" y="6057"/>
                  </a:lnTo>
                  <a:lnTo>
                    <a:pt x="5510" y="6118"/>
                  </a:lnTo>
                  <a:lnTo>
                    <a:pt x="5534" y="6179"/>
                  </a:lnTo>
                  <a:lnTo>
                    <a:pt x="5558" y="6240"/>
                  </a:lnTo>
                  <a:lnTo>
                    <a:pt x="5584" y="6302"/>
                  </a:lnTo>
                  <a:lnTo>
                    <a:pt x="5612" y="6365"/>
                  </a:lnTo>
                  <a:lnTo>
                    <a:pt x="5640" y="6428"/>
                  </a:lnTo>
                  <a:lnTo>
                    <a:pt x="5671" y="6491"/>
                  </a:lnTo>
                  <a:lnTo>
                    <a:pt x="5701" y="6556"/>
                  </a:lnTo>
                  <a:lnTo>
                    <a:pt x="5734" y="6620"/>
                  </a:lnTo>
                  <a:lnTo>
                    <a:pt x="5767" y="6685"/>
                  </a:lnTo>
                  <a:lnTo>
                    <a:pt x="5802" y="6750"/>
                  </a:lnTo>
                  <a:lnTo>
                    <a:pt x="994" y="6750"/>
                  </a:lnTo>
                  <a:lnTo>
                    <a:pt x="1058" y="6726"/>
                  </a:lnTo>
                  <a:lnTo>
                    <a:pt x="1122" y="6700"/>
                  </a:lnTo>
                  <a:lnTo>
                    <a:pt x="1186" y="6672"/>
                  </a:lnTo>
                  <a:lnTo>
                    <a:pt x="1249" y="6642"/>
                  </a:lnTo>
                  <a:lnTo>
                    <a:pt x="1311" y="6609"/>
                  </a:lnTo>
                  <a:lnTo>
                    <a:pt x="1373" y="6574"/>
                  </a:lnTo>
                  <a:lnTo>
                    <a:pt x="1434" y="6537"/>
                  </a:lnTo>
                  <a:lnTo>
                    <a:pt x="1495" y="6499"/>
                  </a:lnTo>
                  <a:lnTo>
                    <a:pt x="1555" y="6457"/>
                  </a:lnTo>
                  <a:lnTo>
                    <a:pt x="1614" y="6414"/>
                  </a:lnTo>
                  <a:lnTo>
                    <a:pt x="1673" y="6369"/>
                  </a:lnTo>
                  <a:lnTo>
                    <a:pt x="1731" y="6321"/>
                  </a:lnTo>
                  <a:lnTo>
                    <a:pt x="1788" y="6272"/>
                  </a:lnTo>
                  <a:lnTo>
                    <a:pt x="1844" y="6219"/>
                  </a:lnTo>
                  <a:lnTo>
                    <a:pt x="1901" y="6166"/>
                  </a:lnTo>
                  <a:lnTo>
                    <a:pt x="1956" y="6109"/>
                  </a:lnTo>
                  <a:lnTo>
                    <a:pt x="2066" y="5994"/>
                  </a:lnTo>
                  <a:lnTo>
                    <a:pt x="2175" y="5879"/>
                  </a:lnTo>
                  <a:lnTo>
                    <a:pt x="2284" y="5764"/>
                  </a:lnTo>
                  <a:lnTo>
                    <a:pt x="2392" y="5647"/>
                  </a:lnTo>
                  <a:lnTo>
                    <a:pt x="2498" y="5530"/>
                  </a:lnTo>
                  <a:lnTo>
                    <a:pt x="2604" y="5413"/>
                  </a:lnTo>
                  <a:lnTo>
                    <a:pt x="2707" y="5296"/>
                  </a:lnTo>
                  <a:lnTo>
                    <a:pt x="2811" y="5178"/>
                  </a:lnTo>
                  <a:lnTo>
                    <a:pt x="2915" y="5062"/>
                  </a:lnTo>
                  <a:lnTo>
                    <a:pt x="3018" y="4950"/>
                  </a:lnTo>
                  <a:lnTo>
                    <a:pt x="3121" y="4841"/>
                  </a:lnTo>
                  <a:lnTo>
                    <a:pt x="3224" y="4736"/>
                  </a:lnTo>
                  <a:lnTo>
                    <a:pt x="3327" y="4634"/>
                  </a:lnTo>
                  <a:lnTo>
                    <a:pt x="3429" y="4536"/>
                  </a:lnTo>
                  <a:lnTo>
                    <a:pt x="3532" y="4442"/>
                  </a:lnTo>
                  <a:lnTo>
                    <a:pt x="3634" y="4351"/>
                  </a:lnTo>
                  <a:lnTo>
                    <a:pt x="3685" y="4308"/>
                  </a:lnTo>
                  <a:lnTo>
                    <a:pt x="3737" y="4267"/>
                  </a:lnTo>
                  <a:lnTo>
                    <a:pt x="3764" y="4249"/>
                  </a:lnTo>
                  <a:lnTo>
                    <a:pt x="3790" y="4230"/>
                  </a:lnTo>
                  <a:lnTo>
                    <a:pt x="3816" y="4213"/>
                  </a:lnTo>
                  <a:lnTo>
                    <a:pt x="3842" y="4195"/>
                  </a:lnTo>
                  <a:lnTo>
                    <a:pt x="3868" y="4180"/>
                  </a:lnTo>
                  <a:lnTo>
                    <a:pt x="3895" y="4165"/>
                  </a:lnTo>
                  <a:lnTo>
                    <a:pt x="3922" y="4149"/>
                  </a:lnTo>
                  <a:lnTo>
                    <a:pt x="3948" y="4136"/>
                  </a:lnTo>
                  <a:lnTo>
                    <a:pt x="3976" y="4123"/>
                  </a:lnTo>
                  <a:lnTo>
                    <a:pt x="4002" y="4110"/>
                  </a:lnTo>
                  <a:lnTo>
                    <a:pt x="4029" y="4099"/>
                  </a:lnTo>
                  <a:lnTo>
                    <a:pt x="4056" y="4088"/>
                  </a:lnTo>
                  <a:lnTo>
                    <a:pt x="4084" y="4077"/>
                  </a:lnTo>
                  <a:lnTo>
                    <a:pt x="4111" y="4068"/>
                  </a:lnTo>
                  <a:lnTo>
                    <a:pt x="4138" y="4060"/>
                  </a:lnTo>
                  <a:lnTo>
                    <a:pt x="4166" y="4051"/>
                  </a:lnTo>
                  <a:lnTo>
                    <a:pt x="4193" y="4044"/>
                  </a:lnTo>
                  <a:lnTo>
                    <a:pt x="4220" y="4038"/>
                  </a:lnTo>
                  <a:lnTo>
                    <a:pt x="4249" y="4031"/>
                  </a:lnTo>
                  <a:lnTo>
                    <a:pt x="4276" y="4027"/>
                  </a:lnTo>
                  <a:lnTo>
                    <a:pt x="4304" y="4023"/>
                  </a:lnTo>
                  <a:lnTo>
                    <a:pt x="4332" y="4018"/>
                  </a:lnTo>
                  <a:lnTo>
                    <a:pt x="4360" y="4016"/>
                  </a:lnTo>
                  <a:lnTo>
                    <a:pt x="4388" y="4014"/>
                  </a:lnTo>
                  <a:lnTo>
                    <a:pt x="4417" y="4012"/>
                  </a:lnTo>
                  <a:lnTo>
                    <a:pt x="4445" y="4012"/>
                  </a:lnTo>
                  <a:lnTo>
                    <a:pt x="4474" y="4011"/>
                  </a:lnTo>
                  <a:lnTo>
                    <a:pt x="4502" y="4012"/>
                  </a:lnTo>
                  <a:close/>
                  <a:moveTo>
                    <a:pt x="3105" y="2465"/>
                  </a:moveTo>
                  <a:lnTo>
                    <a:pt x="3105" y="2465"/>
                  </a:lnTo>
                  <a:lnTo>
                    <a:pt x="3125" y="2466"/>
                  </a:lnTo>
                  <a:lnTo>
                    <a:pt x="3133" y="2467"/>
                  </a:lnTo>
                  <a:lnTo>
                    <a:pt x="3141" y="2469"/>
                  </a:lnTo>
                  <a:lnTo>
                    <a:pt x="3149" y="2471"/>
                  </a:lnTo>
                  <a:lnTo>
                    <a:pt x="3155" y="2475"/>
                  </a:lnTo>
                  <a:lnTo>
                    <a:pt x="3162" y="2478"/>
                  </a:lnTo>
                  <a:lnTo>
                    <a:pt x="3167" y="2482"/>
                  </a:lnTo>
                  <a:lnTo>
                    <a:pt x="3173" y="2487"/>
                  </a:lnTo>
                  <a:lnTo>
                    <a:pt x="3177" y="2492"/>
                  </a:lnTo>
                  <a:lnTo>
                    <a:pt x="3180" y="2498"/>
                  </a:lnTo>
                  <a:lnTo>
                    <a:pt x="3184" y="2504"/>
                  </a:lnTo>
                  <a:lnTo>
                    <a:pt x="3186" y="2511"/>
                  </a:lnTo>
                  <a:lnTo>
                    <a:pt x="3188" y="2518"/>
                  </a:lnTo>
                  <a:lnTo>
                    <a:pt x="3188" y="2526"/>
                  </a:lnTo>
                  <a:lnTo>
                    <a:pt x="3189" y="2535"/>
                  </a:lnTo>
                  <a:lnTo>
                    <a:pt x="3188" y="2546"/>
                  </a:lnTo>
                  <a:lnTo>
                    <a:pt x="3188" y="2557"/>
                  </a:lnTo>
                  <a:lnTo>
                    <a:pt x="3186" y="2566"/>
                  </a:lnTo>
                  <a:lnTo>
                    <a:pt x="3184" y="2576"/>
                  </a:lnTo>
                  <a:lnTo>
                    <a:pt x="3180" y="2584"/>
                  </a:lnTo>
                  <a:lnTo>
                    <a:pt x="3177" y="2592"/>
                  </a:lnTo>
                  <a:lnTo>
                    <a:pt x="3173" y="2599"/>
                  </a:lnTo>
                  <a:lnTo>
                    <a:pt x="3167" y="2606"/>
                  </a:lnTo>
                  <a:lnTo>
                    <a:pt x="3162" y="2611"/>
                  </a:lnTo>
                  <a:lnTo>
                    <a:pt x="3155" y="2616"/>
                  </a:lnTo>
                  <a:lnTo>
                    <a:pt x="3149" y="2620"/>
                  </a:lnTo>
                  <a:lnTo>
                    <a:pt x="3141" y="2623"/>
                  </a:lnTo>
                  <a:lnTo>
                    <a:pt x="3133" y="2625"/>
                  </a:lnTo>
                  <a:lnTo>
                    <a:pt x="3125" y="2628"/>
                  </a:lnTo>
                  <a:lnTo>
                    <a:pt x="3115" y="2629"/>
                  </a:lnTo>
                  <a:lnTo>
                    <a:pt x="3105" y="2629"/>
                  </a:lnTo>
                  <a:lnTo>
                    <a:pt x="3095" y="2629"/>
                  </a:lnTo>
                  <a:lnTo>
                    <a:pt x="3085" y="2628"/>
                  </a:lnTo>
                  <a:lnTo>
                    <a:pt x="3078" y="2625"/>
                  </a:lnTo>
                  <a:lnTo>
                    <a:pt x="3070" y="2623"/>
                  </a:lnTo>
                  <a:lnTo>
                    <a:pt x="3062" y="2620"/>
                  </a:lnTo>
                  <a:lnTo>
                    <a:pt x="3056" y="2616"/>
                  </a:lnTo>
                  <a:lnTo>
                    <a:pt x="3050" y="2611"/>
                  </a:lnTo>
                  <a:lnTo>
                    <a:pt x="3045" y="2606"/>
                  </a:lnTo>
                  <a:lnTo>
                    <a:pt x="3041" y="2599"/>
                  </a:lnTo>
                  <a:lnTo>
                    <a:pt x="3036" y="2592"/>
                  </a:lnTo>
                  <a:lnTo>
                    <a:pt x="3033" y="2584"/>
                  </a:lnTo>
                  <a:lnTo>
                    <a:pt x="3030" y="2576"/>
                  </a:lnTo>
                  <a:lnTo>
                    <a:pt x="3027" y="2566"/>
                  </a:lnTo>
                  <a:lnTo>
                    <a:pt x="3026" y="2557"/>
                  </a:lnTo>
                  <a:lnTo>
                    <a:pt x="3025" y="2535"/>
                  </a:lnTo>
                  <a:lnTo>
                    <a:pt x="3026" y="2518"/>
                  </a:lnTo>
                  <a:lnTo>
                    <a:pt x="3027" y="2511"/>
                  </a:lnTo>
                  <a:lnTo>
                    <a:pt x="3030" y="2504"/>
                  </a:lnTo>
                  <a:lnTo>
                    <a:pt x="3033" y="2498"/>
                  </a:lnTo>
                  <a:lnTo>
                    <a:pt x="3036" y="2492"/>
                  </a:lnTo>
                  <a:lnTo>
                    <a:pt x="3041" y="2487"/>
                  </a:lnTo>
                  <a:lnTo>
                    <a:pt x="3045" y="2482"/>
                  </a:lnTo>
                  <a:lnTo>
                    <a:pt x="3050" y="2478"/>
                  </a:lnTo>
                  <a:lnTo>
                    <a:pt x="3056" y="2475"/>
                  </a:lnTo>
                  <a:lnTo>
                    <a:pt x="3062" y="2471"/>
                  </a:lnTo>
                  <a:lnTo>
                    <a:pt x="3070" y="2469"/>
                  </a:lnTo>
                  <a:lnTo>
                    <a:pt x="3078" y="2467"/>
                  </a:lnTo>
                  <a:lnTo>
                    <a:pt x="3085" y="2466"/>
                  </a:lnTo>
                  <a:lnTo>
                    <a:pt x="3105" y="2465"/>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12" name="组合 11"/>
          <p:cNvGrpSpPr/>
          <p:nvPr/>
        </p:nvGrpSpPr>
        <p:grpSpPr>
          <a:xfrm>
            <a:off x="3700463" y="1843089"/>
            <a:ext cx="673100" cy="674687"/>
            <a:chOff x="3700463" y="1843089"/>
            <a:chExt cx="673100" cy="674687"/>
          </a:xfrm>
        </p:grpSpPr>
        <p:sp>
          <p:nvSpPr>
            <p:cNvPr id="13" name="MH_SubTitle_1"/>
            <p:cNvSpPr>
              <a:spLocks noChangeArrowheads="1"/>
            </p:cNvSpPr>
            <p:nvPr/>
          </p:nvSpPr>
          <p:spPr bwMode="auto">
            <a:xfrm>
              <a:off x="3700463" y="1843089"/>
              <a:ext cx="673100" cy="674687"/>
            </a:xfrm>
            <a:prstGeom prst="ellipse">
              <a:avLst/>
            </a:prstGeom>
            <a:solidFill>
              <a:srgbClr val="B73A4F"/>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14" name="KSO_Shape"/>
            <p:cNvSpPr>
              <a:spLocks/>
            </p:cNvSpPr>
            <p:nvPr/>
          </p:nvSpPr>
          <p:spPr bwMode="auto">
            <a:xfrm>
              <a:off x="3907332" y="1946276"/>
              <a:ext cx="272975" cy="390894"/>
            </a:xfrm>
            <a:custGeom>
              <a:avLst/>
              <a:gdLst>
                <a:gd name="T0" fmla="*/ 1330937 w 3898"/>
                <a:gd name="T1" fmla="*/ 629650 h 5579"/>
                <a:gd name="T2" fmla="*/ 671956 w 3898"/>
                <a:gd name="T3" fmla="*/ 629650 h 5579"/>
                <a:gd name="T4" fmla="*/ 558597 w 3898"/>
                <a:gd name="T5" fmla="*/ 112681 h 5579"/>
                <a:gd name="T6" fmla="*/ 36534 w 3898"/>
                <a:gd name="T7" fmla="*/ 0 h 5579"/>
                <a:gd name="T8" fmla="*/ 0 w 3898"/>
                <a:gd name="T9" fmla="*/ 170730 h 5579"/>
                <a:gd name="T10" fmla="*/ 0 w 3898"/>
                <a:gd name="T11" fmla="*/ 170730 h 5579"/>
                <a:gd name="T12" fmla="*/ 412461 w 3898"/>
                <a:gd name="T13" fmla="*/ 259509 h 5579"/>
                <a:gd name="T14" fmla="*/ 412461 w 3898"/>
                <a:gd name="T15" fmla="*/ 259509 h 5579"/>
                <a:gd name="T16" fmla="*/ 493724 w 3898"/>
                <a:gd name="T17" fmla="*/ 629650 h 5579"/>
                <a:gd name="T18" fmla="*/ 62825 w 3898"/>
                <a:gd name="T19" fmla="*/ 629650 h 5579"/>
                <a:gd name="T20" fmla="*/ 357489 w 3898"/>
                <a:gd name="T21" fmla="*/ 1905000 h 5579"/>
                <a:gd name="T22" fmla="*/ 1036273 w 3898"/>
                <a:gd name="T23" fmla="*/ 1905000 h 5579"/>
                <a:gd name="T24" fmla="*/ 1330937 w 3898"/>
                <a:gd name="T25" fmla="*/ 629650 h 55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98" h="5579">
                  <a:moveTo>
                    <a:pt x="3898" y="1844"/>
                  </a:moveTo>
                  <a:lnTo>
                    <a:pt x="1968" y="1844"/>
                  </a:lnTo>
                  <a:lnTo>
                    <a:pt x="1636" y="330"/>
                  </a:lnTo>
                  <a:lnTo>
                    <a:pt x="107" y="0"/>
                  </a:lnTo>
                  <a:lnTo>
                    <a:pt x="0" y="500"/>
                  </a:lnTo>
                  <a:lnTo>
                    <a:pt x="1208" y="760"/>
                  </a:lnTo>
                  <a:lnTo>
                    <a:pt x="1446" y="1844"/>
                  </a:lnTo>
                  <a:lnTo>
                    <a:pt x="184" y="1844"/>
                  </a:lnTo>
                  <a:lnTo>
                    <a:pt x="1047" y="5579"/>
                  </a:lnTo>
                  <a:lnTo>
                    <a:pt x="3035" y="5579"/>
                  </a:lnTo>
                  <a:lnTo>
                    <a:pt x="3898" y="1844"/>
                  </a:lnTo>
                  <a:close/>
                </a:path>
              </a:pathLst>
            </a:custGeom>
            <a:solidFill>
              <a:schemeClr val="bg1"/>
            </a:solidFill>
            <a:ln>
              <a:noFill/>
            </a:ln>
          </p:spPr>
          <p:txBody>
            <a:bodyPr lIns="180000" tIns="57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j-lt"/>
              </a:endParaRPr>
            </a:p>
          </p:txBody>
        </p:sp>
      </p:grpSp>
      <p:grpSp>
        <p:nvGrpSpPr>
          <p:cNvPr id="15" name="组合 14"/>
          <p:cNvGrpSpPr/>
          <p:nvPr/>
        </p:nvGrpSpPr>
        <p:grpSpPr>
          <a:xfrm>
            <a:off x="3595688" y="4149726"/>
            <a:ext cx="674687" cy="674688"/>
            <a:chOff x="3595688" y="4149726"/>
            <a:chExt cx="674687" cy="674688"/>
          </a:xfrm>
        </p:grpSpPr>
        <p:sp>
          <p:nvSpPr>
            <p:cNvPr id="16" name="MH_SubTitle_5"/>
            <p:cNvSpPr>
              <a:spLocks noChangeArrowheads="1"/>
            </p:cNvSpPr>
            <p:nvPr/>
          </p:nvSpPr>
          <p:spPr bwMode="auto">
            <a:xfrm>
              <a:off x="3595688" y="4149726"/>
              <a:ext cx="674687" cy="674688"/>
            </a:xfrm>
            <a:prstGeom prst="ellipse">
              <a:avLst/>
            </a:prstGeom>
            <a:solidFill>
              <a:srgbClr val="B73A4F"/>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17" name="KSO_Shape"/>
            <p:cNvSpPr>
              <a:spLocks/>
            </p:cNvSpPr>
            <p:nvPr/>
          </p:nvSpPr>
          <p:spPr bwMode="auto">
            <a:xfrm>
              <a:off x="3870526" y="4288578"/>
              <a:ext cx="247453" cy="396983"/>
            </a:xfrm>
            <a:custGeom>
              <a:avLst/>
              <a:gdLst/>
              <a:ahLst/>
              <a:cxnLst/>
              <a:rect l="0" t="0" r="r" b="b"/>
              <a:pathLst>
                <a:path w="895350" h="1435100">
                  <a:moveTo>
                    <a:pt x="440177" y="112713"/>
                  </a:moveTo>
                  <a:lnTo>
                    <a:pt x="443217" y="112713"/>
                  </a:lnTo>
                  <a:lnTo>
                    <a:pt x="445649" y="112713"/>
                  </a:lnTo>
                  <a:lnTo>
                    <a:pt x="448385" y="113942"/>
                  </a:lnTo>
                  <a:lnTo>
                    <a:pt x="450816" y="114864"/>
                  </a:lnTo>
                  <a:lnTo>
                    <a:pt x="452944" y="116708"/>
                  </a:lnTo>
                  <a:lnTo>
                    <a:pt x="454464" y="118858"/>
                  </a:lnTo>
                  <a:lnTo>
                    <a:pt x="455984" y="121316"/>
                  </a:lnTo>
                  <a:lnTo>
                    <a:pt x="456896" y="124082"/>
                  </a:lnTo>
                  <a:lnTo>
                    <a:pt x="457200" y="126847"/>
                  </a:lnTo>
                  <a:lnTo>
                    <a:pt x="456896" y="129612"/>
                  </a:lnTo>
                  <a:lnTo>
                    <a:pt x="455984" y="132685"/>
                  </a:lnTo>
                  <a:lnTo>
                    <a:pt x="454464" y="134836"/>
                  </a:lnTo>
                  <a:lnTo>
                    <a:pt x="452944" y="136987"/>
                  </a:lnTo>
                  <a:lnTo>
                    <a:pt x="450816" y="138523"/>
                  </a:lnTo>
                  <a:lnTo>
                    <a:pt x="448385" y="140059"/>
                  </a:lnTo>
                  <a:lnTo>
                    <a:pt x="445649" y="140981"/>
                  </a:lnTo>
                  <a:lnTo>
                    <a:pt x="443217" y="141288"/>
                  </a:lnTo>
                  <a:lnTo>
                    <a:pt x="440177" y="140981"/>
                  </a:lnTo>
                  <a:lnTo>
                    <a:pt x="437441" y="140059"/>
                  </a:lnTo>
                  <a:lnTo>
                    <a:pt x="435009" y="138523"/>
                  </a:lnTo>
                  <a:lnTo>
                    <a:pt x="432577" y="136987"/>
                  </a:lnTo>
                  <a:lnTo>
                    <a:pt x="431057" y="134836"/>
                  </a:lnTo>
                  <a:lnTo>
                    <a:pt x="429841" y="132685"/>
                  </a:lnTo>
                  <a:lnTo>
                    <a:pt x="428929" y="129612"/>
                  </a:lnTo>
                  <a:lnTo>
                    <a:pt x="428625" y="126847"/>
                  </a:lnTo>
                  <a:lnTo>
                    <a:pt x="428929" y="124082"/>
                  </a:lnTo>
                  <a:lnTo>
                    <a:pt x="429841" y="121316"/>
                  </a:lnTo>
                  <a:lnTo>
                    <a:pt x="431057" y="118858"/>
                  </a:lnTo>
                  <a:lnTo>
                    <a:pt x="432577" y="116708"/>
                  </a:lnTo>
                  <a:lnTo>
                    <a:pt x="435009" y="114864"/>
                  </a:lnTo>
                  <a:lnTo>
                    <a:pt x="437441" y="113942"/>
                  </a:lnTo>
                  <a:lnTo>
                    <a:pt x="440177" y="112713"/>
                  </a:lnTo>
                  <a:close/>
                  <a:moveTo>
                    <a:pt x="405765" y="100013"/>
                  </a:moveTo>
                  <a:lnTo>
                    <a:pt x="407988" y="100013"/>
                  </a:lnTo>
                  <a:lnTo>
                    <a:pt x="410210" y="100013"/>
                  </a:lnTo>
                  <a:lnTo>
                    <a:pt x="412433" y="100966"/>
                  </a:lnTo>
                  <a:lnTo>
                    <a:pt x="414338" y="101601"/>
                  </a:lnTo>
                  <a:lnTo>
                    <a:pt x="415925" y="103188"/>
                  </a:lnTo>
                  <a:lnTo>
                    <a:pt x="416878" y="104776"/>
                  </a:lnTo>
                  <a:lnTo>
                    <a:pt x="418148" y="106681"/>
                  </a:lnTo>
                  <a:lnTo>
                    <a:pt x="419100" y="108586"/>
                  </a:lnTo>
                  <a:lnTo>
                    <a:pt x="419100" y="110808"/>
                  </a:lnTo>
                  <a:lnTo>
                    <a:pt x="419100" y="113348"/>
                  </a:lnTo>
                  <a:lnTo>
                    <a:pt x="418148" y="115253"/>
                  </a:lnTo>
                  <a:lnTo>
                    <a:pt x="416878" y="117158"/>
                  </a:lnTo>
                  <a:lnTo>
                    <a:pt x="415925" y="118746"/>
                  </a:lnTo>
                  <a:lnTo>
                    <a:pt x="414338" y="120333"/>
                  </a:lnTo>
                  <a:lnTo>
                    <a:pt x="412433" y="121286"/>
                  </a:lnTo>
                  <a:lnTo>
                    <a:pt x="410210" y="121921"/>
                  </a:lnTo>
                  <a:lnTo>
                    <a:pt x="407988" y="122238"/>
                  </a:lnTo>
                  <a:lnTo>
                    <a:pt x="405765" y="121921"/>
                  </a:lnTo>
                  <a:lnTo>
                    <a:pt x="403860" y="121286"/>
                  </a:lnTo>
                  <a:lnTo>
                    <a:pt x="401955" y="120333"/>
                  </a:lnTo>
                  <a:lnTo>
                    <a:pt x="400050" y="118746"/>
                  </a:lnTo>
                  <a:lnTo>
                    <a:pt x="398780" y="117158"/>
                  </a:lnTo>
                  <a:lnTo>
                    <a:pt x="397510" y="115253"/>
                  </a:lnTo>
                  <a:lnTo>
                    <a:pt x="397193" y="113348"/>
                  </a:lnTo>
                  <a:lnTo>
                    <a:pt x="396875" y="110808"/>
                  </a:lnTo>
                  <a:lnTo>
                    <a:pt x="397193" y="108586"/>
                  </a:lnTo>
                  <a:lnTo>
                    <a:pt x="397510" y="106681"/>
                  </a:lnTo>
                  <a:lnTo>
                    <a:pt x="398780" y="104776"/>
                  </a:lnTo>
                  <a:lnTo>
                    <a:pt x="400050" y="103188"/>
                  </a:lnTo>
                  <a:lnTo>
                    <a:pt x="401955" y="101601"/>
                  </a:lnTo>
                  <a:lnTo>
                    <a:pt x="403860" y="100966"/>
                  </a:lnTo>
                  <a:lnTo>
                    <a:pt x="405765" y="100013"/>
                  </a:lnTo>
                  <a:close/>
                  <a:moveTo>
                    <a:pt x="476567" y="100013"/>
                  </a:moveTo>
                  <a:lnTo>
                    <a:pt x="478472" y="100312"/>
                  </a:lnTo>
                  <a:lnTo>
                    <a:pt x="480695" y="100611"/>
                  </a:lnTo>
                  <a:lnTo>
                    <a:pt x="482600" y="101808"/>
                  </a:lnTo>
                  <a:lnTo>
                    <a:pt x="484187" y="102705"/>
                  </a:lnTo>
                  <a:lnTo>
                    <a:pt x="485457" y="104500"/>
                  </a:lnTo>
                  <a:lnTo>
                    <a:pt x="486410" y="106294"/>
                  </a:lnTo>
                  <a:lnTo>
                    <a:pt x="487362" y="108388"/>
                  </a:lnTo>
                  <a:lnTo>
                    <a:pt x="487362" y="110482"/>
                  </a:lnTo>
                  <a:lnTo>
                    <a:pt x="487362" y="112575"/>
                  </a:lnTo>
                  <a:lnTo>
                    <a:pt x="486410" y="114370"/>
                  </a:lnTo>
                  <a:lnTo>
                    <a:pt x="485457" y="116165"/>
                  </a:lnTo>
                  <a:lnTo>
                    <a:pt x="484187" y="117660"/>
                  </a:lnTo>
                  <a:lnTo>
                    <a:pt x="482600" y="119156"/>
                  </a:lnTo>
                  <a:lnTo>
                    <a:pt x="480695" y="120053"/>
                  </a:lnTo>
                  <a:lnTo>
                    <a:pt x="478472" y="120651"/>
                  </a:lnTo>
                  <a:lnTo>
                    <a:pt x="476567" y="120651"/>
                  </a:lnTo>
                  <a:lnTo>
                    <a:pt x="474027" y="120651"/>
                  </a:lnTo>
                  <a:lnTo>
                    <a:pt x="471805" y="120053"/>
                  </a:lnTo>
                  <a:lnTo>
                    <a:pt x="469900" y="119156"/>
                  </a:lnTo>
                  <a:lnTo>
                    <a:pt x="468312" y="117660"/>
                  </a:lnTo>
                  <a:lnTo>
                    <a:pt x="467042" y="116165"/>
                  </a:lnTo>
                  <a:lnTo>
                    <a:pt x="466090" y="114370"/>
                  </a:lnTo>
                  <a:lnTo>
                    <a:pt x="465137" y="112575"/>
                  </a:lnTo>
                  <a:lnTo>
                    <a:pt x="465137" y="110482"/>
                  </a:lnTo>
                  <a:lnTo>
                    <a:pt x="465137" y="108388"/>
                  </a:lnTo>
                  <a:lnTo>
                    <a:pt x="466090" y="106294"/>
                  </a:lnTo>
                  <a:lnTo>
                    <a:pt x="467042" y="104500"/>
                  </a:lnTo>
                  <a:lnTo>
                    <a:pt x="468312" y="102705"/>
                  </a:lnTo>
                  <a:lnTo>
                    <a:pt x="469900" y="101808"/>
                  </a:lnTo>
                  <a:lnTo>
                    <a:pt x="471805" y="100611"/>
                  </a:lnTo>
                  <a:lnTo>
                    <a:pt x="474027" y="100312"/>
                  </a:lnTo>
                  <a:lnTo>
                    <a:pt x="476567" y="100013"/>
                  </a:lnTo>
                  <a:close/>
                  <a:moveTo>
                    <a:pt x="383396" y="82550"/>
                  </a:moveTo>
                  <a:lnTo>
                    <a:pt x="384952" y="82550"/>
                  </a:lnTo>
                  <a:lnTo>
                    <a:pt x="386820" y="82855"/>
                  </a:lnTo>
                  <a:lnTo>
                    <a:pt x="387754" y="83161"/>
                  </a:lnTo>
                  <a:lnTo>
                    <a:pt x="389310" y="84382"/>
                  </a:lnTo>
                  <a:lnTo>
                    <a:pt x="390555" y="85298"/>
                  </a:lnTo>
                  <a:lnTo>
                    <a:pt x="391178" y="86519"/>
                  </a:lnTo>
                  <a:lnTo>
                    <a:pt x="392112" y="88045"/>
                  </a:lnTo>
                  <a:lnTo>
                    <a:pt x="392112" y="89572"/>
                  </a:lnTo>
                  <a:lnTo>
                    <a:pt x="392112" y="91098"/>
                  </a:lnTo>
                  <a:lnTo>
                    <a:pt x="392112" y="92930"/>
                  </a:lnTo>
                  <a:lnTo>
                    <a:pt x="391178" y="93846"/>
                  </a:lnTo>
                  <a:lnTo>
                    <a:pt x="390555" y="95372"/>
                  </a:lnTo>
                  <a:lnTo>
                    <a:pt x="389310" y="96593"/>
                  </a:lnTo>
                  <a:lnTo>
                    <a:pt x="387754" y="97204"/>
                  </a:lnTo>
                  <a:lnTo>
                    <a:pt x="386198" y="98120"/>
                  </a:lnTo>
                  <a:lnTo>
                    <a:pt x="384952" y="98425"/>
                  </a:lnTo>
                  <a:lnTo>
                    <a:pt x="383396" y="98120"/>
                  </a:lnTo>
                  <a:lnTo>
                    <a:pt x="381840" y="98120"/>
                  </a:lnTo>
                  <a:lnTo>
                    <a:pt x="380283" y="97204"/>
                  </a:lnTo>
                  <a:lnTo>
                    <a:pt x="378727" y="96593"/>
                  </a:lnTo>
                  <a:lnTo>
                    <a:pt x="377482" y="95372"/>
                  </a:lnTo>
                  <a:lnTo>
                    <a:pt x="376859" y="93846"/>
                  </a:lnTo>
                  <a:lnTo>
                    <a:pt x="376548" y="92625"/>
                  </a:lnTo>
                  <a:lnTo>
                    <a:pt x="376237" y="91098"/>
                  </a:lnTo>
                  <a:lnTo>
                    <a:pt x="376237" y="89572"/>
                  </a:lnTo>
                  <a:lnTo>
                    <a:pt x="376548" y="88045"/>
                  </a:lnTo>
                  <a:lnTo>
                    <a:pt x="376859" y="86519"/>
                  </a:lnTo>
                  <a:lnTo>
                    <a:pt x="378104" y="84992"/>
                  </a:lnTo>
                  <a:lnTo>
                    <a:pt x="378727" y="83771"/>
                  </a:lnTo>
                  <a:lnTo>
                    <a:pt x="380283" y="83161"/>
                  </a:lnTo>
                  <a:lnTo>
                    <a:pt x="381840" y="82855"/>
                  </a:lnTo>
                  <a:lnTo>
                    <a:pt x="383396" y="82550"/>
                  </a:lnTo>
                  <a:close/>
                  <a:moveTo>
                    <a:pt x="496827" y="80963"/>
                  </a:moveTo>
                  <a:lnTo>
                    <a:pt x="498625" y="80963"/>
                  </a:lnTo>
                  <a:lnTo>
                    <a:pt x="500122" y="80963"/>
                  </a:lnTo>
                  <a:lnTo>
                    <a:pt x="501620" y="81952"/>
                  </a:lnTo>
                  <a:lnTo>
                    <a:pt x="503117" y="82611"/>
                  </a:lnTo>
                  <a:lnTo>
                    <a:pt x="504316" y="83270"/>
                  </a:lnTo>
                  <a:lnTo>
                    <a:pt x="505214" y="84588"/>
                  </a:lnTo>
                  <a:lnTo>
                    <a:pt x="506113" y="86235"/>
                  </a:lnTo>
                  <a:lnTo>
                    <a:pt x="506412" y="87882"/>
                  </a:lnTo>
                  <a:lnTo>
                    <a:pt x="506412" y="89530"/>
                  </a:lnTo>
                  <a:lnTo>
                    <a:pt x="506412" y="91507"/>
                  </a:lnTo>
                  <a:lnTo>
                    <a:pt x="506113" y="93154"/>
                  </a:lnTo>
                  <a:lnTo>
                    <a:pt x="505214" y="94143"/>
                  </a:lnTo>
                  <a:lnTo>
                    <a:pt x="504316" y="95790"/>
                  </a:lnTo>
                  <a:lnTo>
                    <a:pt x="503117" y="96779"/>
                  </a:lnTo>
                  <a:lnTo>
                    <a:pt x="501620" y="97438"/>
                  </a:lnTo>
                  <a:lnTo>
                    <a:pt x="500122" y="98426"/>
                  </a:lnTo>
                  <a:lnTo>
                    <a:pt x="498625" y="98426"/>
                  </a:lnTo>
                  <a:lnTo>
                    <a:pt x="496827" y="98426"/>
                  </a:lnTo>
                  <a:lnTo>
                    <a:pt x="495330" y="97438"/>
                  </a:lnTo>
                  <a:lnTo>
                    <a:pt x="494431" y="96779"/>
                  </a:lnTo>
                  <a:lnTo>
                    <a:pt x="492933" y="95790"/>
                  </a:lnTo>
                  <a:lnTo>
                    <a:pt x="492035" y="94143"/>
                  </a:lnTo>
                  <a:lnTo>
                    <a:pt x="491436" y="93154"/>
                  </a:lnTo>
                  <a:lnTo>
                    <a:pt x="491136" y="91507"/>
                  </a:lnTo>
                  <a:lnTo>
                    <a:pt x="490537" y="89530"/>
                  </a:lnTo>
                  <a:lnTo>
                    <a:pt x="491136" y="87882"/>
                  </a:lnTo>
                  <a:lnTo>
                    <a:pt x="491436" y="86235"/>
                  </a:lnTo>
                  <a:lnTo>
                    <a:pt x="492035" y="84588"/>
                  </a:lnTo>
                  <a:lnTo>
                    <a:pt x="492933" y="83270"/>
                  </a:lnTo>
                  <a:lnTo>
                    <a:pt x="494431" y="82611"/>
                  </a:lnTo>
                  <a:lnTo>
                    <a:pt x="495330" y="81952"/>
                  </a:lnTo>
                  <a:lnTo>
                    <a:pt x="496827" y="80963"/>
                  </a:lnTo>
                  <a:close/>
                  <a:moveTo>
                    <a:pt x="519907" y="61913"/>
                  </a:moveTo>
                  <a:lnTo>
                    <a:pt x="521586" y="62249"/>
                  </a:lnTo>
                  <a:lnTo>
                    <a:pt x="523265" y="62585"/>
                  </a:lnTo>
                  <a:lnTo>
                    <a:pt x="524944" y="63256"/>
                  </a:lnTo>
                  <a:lnTo>
                    <a:pt x="526287" y="64600"/>
                  </a:lnTo>
                  <a:lnTo>
                    <a:pt x="526959" y="65943"/>
                  </a:lnTo>
                  <a:lnTo>
                    <a:pt x="527967" y="66951"/>
                  </a:lnTo>
                  <a:lnTo>
                    <a:pt x="528638" y="68630"/>
                  </a:lnTo>
                  <a:lnTo>
                    <a:pt x="528638" y="70645"/>
                  </a:lnTo>
                  <a:lnTo>
                    <a:pt x="528638" y="72324"/>
                  </a:lnTo>
                  <a:lnTo>
                    <a:pt x="527967" y="74003"/>
                  </a:lnTo>
                  <a:lnTo>
                    <a:pt x="526959" y="75682"/>
                  </a:lnTo>
                  <a:lnTo>
                    <a:pt x="526287" y="77025"/>
                  </a:lnTo>
                  <a:lnTo>
                    <a:pt x="524944" y="78033"/>
                  </a:lnTo>
                  <a:lnTo>
                    <a:pt x="523265" y="79040"/>
                  </a:lnTo>
                  <a:lnTo>
                    <a:pt x="521586" y="79376"/>
                  </a:lnTo>
                  <a:lnTo>
                    <a:pt x="519907" y="79376"/>
                  </a:lnTo>
                  <a:lnTo>
                    <a:pt x="517892" y="79376"/>
                  </a:lnTo>
                  <a:lnTo>
                    <a:pt x="516213" y="79040"/>
                  </a:lnTo>
                  <a:lnTo>
                    <a:pt x="515205" y="78033"/>
                  </a:lnTo>
                  <a:lnTo>
                    <a:pt x="513526" y="77025"/>
                  </a:lnTo>
                  <a:lnTo>
                    <a:pt x="512854" y="75682"/>
                  </a:lnTo>
                  <a:lnTo>
                    <a:pt x="511847" y="74003"/>
                  </a:lnTo>
                  <a:lnTo>
                    <a:pt x="511511" y="72324"/>
                  </a:lnTo>
                  <a:lnTo>
                    <a:pt x="511175" y="70645"/>
                  </a:lnTo>
                  <a:lnTo>
                    <a:pt x="511511" y="68630"/>
                  </a:lnTo>
                  <a:lnTo>
                    <a:pt x="511847" y="66951"/>
                  </a:lnTo>
                  <a:lnTo>
                    <a:pt x="512854" y="65943"/>
                  </a:lnTo>
                  <a:lnTo>
                    <a:pt x="513526" y="64600"/>
                  </a:lnTo>
                  <a:lnTo>
                    <a:pt x="515205" y="63256"/>
                  </a:lnTo>
                  <a:lnTo>
                    <a:pt x="516213" y="62585"/>
                  </a:lnTo>
                  <a:lnTo>
                    <a:pt x="517892" y="62249"/>
                  </a:lnTo>
                  <a:lnTo>
                    <a:pt x="519907" y="61913"/>
                  </a:lnTo>
                  <a:close/>
                  <a:moveTo>
                    <a:pt x="364375" y="61913"/>
                  </a:moveTo>
                  <a:lnTo>
                    <a:pt x="365873" y="61913"/>
                  </a:lnTo>
                  <a:lnTo>
                    <a:pt x="367670" y="62218"/>
                  </a:lnTo>
                  <a:lnTo>
                    <a:pt x="369168" y="62524"/>
                  </a:lnTo>
                  <a:lnTo>
                    <a:pt x="370066" y="63745"/>
                  </a:lnTo>
                  <a:lnTo>
                    <a:pt x="371265" y="64355"/>
                  </a:lnTo>
                  <a:lnTo>
                    <a:pt x="371864" y="65882"/>
                  </a:lnTo>
                  <a:lnTo>
                    <a:pt x="372762" y="67408"/>
                  </a:lnTo>
                  <a:lnTo>
                    <a:pt x="373062" y="68935"/>
                  </a:lnTo>
                  <a:lnTo>
                    <a:pt x="373062" y="70461"/>
                  </a:lnTo>
                  <a:lnTo>
                    <a:pt x="372762" y="72293"/>
                  </a:lnTo>
                  <a:lnTo>
                    <a:pt x="371864" y="73514"/>
                  </a:lnTo>
                  <a:lnTo>
                    <a:pt x="371265" y="75040"/>
                  </a:lnTo>
                  <a:lnTo>
                    <a:pt x="370066" y="75956"/>
                  </a:lnTo>
                  <a:lnTo>
                    <a:pt x="368569" y="76872"/>
                  </a:lnTo>
                  <a:lnTo>
                    <a:pt x="367670" y="77483"/>
                  </a:lnTo>
                  <a:lnTo>
                    <a:pt x="365873" y="77788"/>
                  </a:lnTo>
                  <a:lnTo>
                    <a:pt x="364375" y="77788"/>
                  </a:lnTo>
                  <a:lnTo>
                    <a:pt x="362878" y="77483"/>
                  </a:lnTo>
                  <a:lnTo>
                    <a:pt x="361380" y="76872"/>
                  </a:lnTo>
                  <a:lnTo>
                    <a:pt x="359883" y="75956"/>
                  </a:lnTo>
                  <a:lnTo>
                    <a:pt x="359283" y="75040"/>
                  </a:lnTo>
                  <a:lnTo>
                    <a:pt x="358085" y="73514"/>
                  </a:lnTo>
                  <a:lnTo>
                    <a:pt x="357786" y="71988"/>
                  </a:lnTo>
                  <a:lnTo>
                    <a:pt x="357187" y="70461"/>
                  </a:lnTo>
                  <a:lnTo>
                    <a:pt x="357187" y="68935"/>
                  </a:lnTo>
                  <a:lnTo>
                    <a:pt x="357786" y="67408"/>
                  </a:lnTo>
                  <a:lnTo>
                    <a:pt x="358085" y="65882"/>
                  </a:lnTo>
                  <a:lnTo>
                    <a:pt x="359283" y="64355"/>
                  </a:lnTo>
                  <a:lnTo>
                    <a:pt x="360182" y="63439"/>
                  </a:lnTo>
                  <a:lnTo>
                    <a:pt x="361380" y="62524"/>
                  </a:lnTo>
                  <a:lnTo>
                    <a:pt x="362878" y="62218"/>
                  </a:lnTo>
                  <a:lnTo>
                    <a:pt x="364375" y="61913"/>
                  </a:lnTo>
                  <a:close/>
                  <a:moveTo>
                    <a:pt x="533858" y="36513"/>
                  </a:moveTo>
                  <a:lnTo>
                    <a:pt x="536209" y="36849"/>
                  </a:lnTo>
                  <a:lnTo>
                    <a:pt x="537552" y="37185"/>
                  </a:lnTo>
                  <a:lnTo>
                    <a:pt x="538895" y="38192"/>
                  </a:lnTo>
                  <a:lnTo>
                    <a:pt x="540239" y="39536"/>
                  </a:lnTo>
                  <a:lnTo>
                    <a:pt x="541246" y="40543"/>
                  </a:lnTo>
                  <a:lnTo>
                    <a:pt x="542254" y="41886"/>
                  </a:lnTo>
                  <a:lnTo>
                    <a:pt x="542589" y="43565"/>
                  </a:lnTo>
                  <a:lnTo>
                    <a:pt x="542925" y="45580"/>
                  </a:lnTo>
                  <a:lnTo>
                    <a:pt x="542589" y="47260"/>
                  </a:lnTo>
                  <a:lnTo>
                    <a:pt x="542254" y="48939"/>
                  </a:lnTo>
                  <a:lnTo>
                    <a:pt x="541246" y="50282"/>
                  </a:lnTo>
                  <a:lnTo>
                    <a:pt x="540239" y="51625"/>
                  </a:lnTo>
                  <a:lnTo>
                    <a:pt x="538895" y="52969"/>
                  </a:lnTo>
                  <a:lnTo>
                    <a:pt x="537552" y="53640"/>
                  </a:lnTo>
                  <a:lnTo>
                    <a:pt x="536209" y="53976"/>
                  </a:lnTo>
                  <a:lnTo>
                    <a:pt x="533858" y="53976"/>
                  </a:lnTo>
                  <a:lnTo>
                    <a:pt x="532515" y="53976"/>
                  </a:lnTo>
                  <a:lnTo>
                    <a:pt x="530835" y="53640"/>
                  </a:lnTo>
                  <a:lnTo>
                    <a:pt x="529156" y="52969"/>
                  </a:lnTo>
                  <a:lnTo>
                    <a:pt x="527813" y="51625"/>
                  </a:lnTo>
                  <a:lnTo>
                    <a:pt x="526470" y="50282"/>
                  </a:lnTo>
                  <a:lnTo>
                    <a:pt x="525798" y="48939"/>
                  </a:lnTo>
                  <a:lnTo>
                    <a:pt x="525462" y="47260"/>
                  </a:lnTo>
                  <a:lnTo>
                    <a:pt x="525462" y="45580"/>
                  </a:lnTo>
                  <a:lnTo>
                    <a:pt x="525462" y="43565"/>
                  </a:lnTo>
                  <a:lnTo>
                    <a:pt x="525798" y="41886"/>
                  </a:lnTo>
                  <a:lnTo>
                    <a:pt x="526470" y="40543"/>
                  </a:lnTo>
                  <a:lnTo>
                    <a:pt x="527813" y="39536"/>
                  </a:lnTo>
                  <a:lnTo>
                    <a:pt x="529156" y="38192"/>
                  </a:lnTo>
                  <a:lnTo>
                    <a:pt x="530835" y="37185"/>
                  </a:lnTo>
                  <a:lnTo>
                    <a:pt x="532515" y="36849"/>
                  </a:lnTo>
                  <a:lnTo>
                    <a:pt x="533858" y="36513"/>
                  </a:lnTo>
                  <a:close/>
                  <a:moveTo>
                    <a:pt x="353096" y="33338"/>
                  </a:moveTo>
                  <a:lnTo>
                    <a:pt x="354928" y="33338"/>
                  </a:lnTo>
                  <a:lnTo>
                    <a:pt x="356455" y="33997"/>
                  </a:lnTo>
                  <a:lnTo>
                    <a:pt x="357981" y="34656"/>
                  </a:lnTo>
                  <a:lnTo>
                    <a:pt x="359202" y="35644"/>
                  </a:lnTo>
                  <a:lnTo>
                    <a:pt x="360118" y="36633"/>
                  </a:lnTo>
                  <a:lnTo>
                    <a:pt x="361034" y="38280"/>
                  </a:lnTo>
                  <a:lnTo>
                    <a:pt x="361644" y="39928"/>
                  </a:lnTo>
                  <a:lnTo>
                    <a:pt x="361950" y="41575"/>
                  </a:lnTo>
                  <a:lnTo>
                    <a:pt x="361950" y="43223"/>
                  </a:lnTo>
                  <a:lnTo>
                    <a:pt x="361644" y="44870"/>
                  </a:lnTo>
                  <a:lnTo>
                    <a:pt x="361034" y="46188"/>
                  </a:lnTo>
                  <a:lnTo>
                    <a:pt x="360118" y="47836"/>
                  </a:lnTo>
                  <a:lnTo>
                    <a:pt x="359202" y="48824"/>
                  </a:lnTo>
                  <a:lnTo>
                    <a:pt x="357981" y="49813"/>
                  </a:lnTo>
                  <a:lnTo>
                    <a:pt x="356455" y="50472"/>
                  </a:lnTo>
                  <a:lnTo>
                    <a:pt x="354928" y="50801"/>
                  </a:lnTo>
                  <a:lnTo>
                    <a:pt x="353096" y="50801"/>
                  </a:lnTo>
                  <a:lnTo>
                    <a:pt x="351570" y="50472"/>
                  </a:lnTo>
                  <a:lnTo>
                    <a:pt x="350044" y="49813"/>
                  </a:lnTo>
                  <a:lnTo>
                    <a:pt x="349128" y="48824"/>
                  </a:lnTo>
                  <a:lnTo>
                    <a:pt x="347906" y="47506"/>
                  </a:lnTo>
                  <a:lnTo>
                    <a:pt x="347296" y="46188"/>
                  </a:lnTo>
                  <a:lnTo>
                    <a:pt x="346380" y="44870"/>
                  </a:lnTo>
                  <a:lnTo>
                    <a:pt x="346075" y="43223"/>
                  </a:lnTo>
                  <a:lnTo>
                    <a:pt x="346075" y="41575"/>
                  </a:lnTo>
                  <a:lnTo>
                    <a:pt x="346380" y="39598"/>
                  </a:lnTo>
                  <a:lnTo>
                    <a:pt x="347296" y="37951"/>
                  </a:lnTo>
                  <a:lnTo>
                    <a:pt x="347906" y="36633"/>
                  </a:lnTo>
                  <a:lnTo>
                    <a:pt x="349128" y="35644"/>
                  </a:lnTo>
                  <a:lnTo>
                    <a:pt x="350044" y="34656"/>
                  </a:lnTo>
                  <a:lnTo>
                    <a:pt x="351570" y="33997"/>
                  </a:lnTo>
                  <a:lnTo>
                    <a:pt x="353096" y="33338"/>
                  </a:lnTo>
                  <a:close/>
                  <a:moveTo>
                    <a:pt x="544452" y="14288"/>
                  </a:moveTo>
                  <a:lnTo>
                    <a:pt x="545950" y="14288"/>
                  </a:lnTo>
                  <a:lnTo>
                    <a:pt x="547448" y="14288"/>
                  </a:lnTo>
                  <a:lnTo>
                    <a:pt x="548945" y="14618"/>
                  </a:lnTo>
                  <a:lnTo>
                    <a:pt x="550443" y="15606"/>
                  </a:lnTo>
                  <a:lnTo>
                    <a:pt x="551341" y="16595"/>
                  </a:lnTo>
                  <a:lnTo>
                    <a:pt x="552540" y="17913"/>
                  </a:lnTo>
                  <a:lnTo>
                    <a:pt x="553139" y="19560"/>
                  </a:lnTo>
                  <a:lnTo>
                    <a:pt x="553738" y="21207"/>
                  </a:lnTo>
                  <a:lnTo>
                    <a:pt x="554037" y="22855"/>
                  </a:lnTo>
                  <a:lnTo>
                    <a:pt x="553738" y="24832"/>
                  </a:lnTo>
                  <a:lnTo>
                    <a:pt x="553139" y="26479"/>
                  </a:lnTo>
                  <a:lnTo>
                    <a:pt x="552540" y="27468"/>
                  </a:lnTo>
                  <a:lnTo>
                    <a:pt x="551341" y="28786"/>
                  </a:lnTo>
                  <a:lnTo>
                    <a:pt x="550443" y="30104"/>
                  </a:lnTo>
                  <a:lnTo>
                    <a:pt x="548945" y="30763"/>
                  </a:lnTo>
                  <a:lnTo>
                    <a:pt x="547448" y="31092"/>
                  </a:lnTo>
                  <a:lnTo>
                    <a:pt x="545950" y="31751"/>
                  </a:lnTo>
                  <a:lnTo>
                    <a:pt x="544452" y="31092"/>
                  </a:lnTo>
                  <a:lnTo>
                    <a:pt x="542955" y="30763"/>
                  </a:lnTo>
                  <a:lnTo>
                    <a:pt x="541457" y="30104"/>
                  </a:lnTo>
                  <a:lnTo>
                    <a:pt x="540558" y="28786"/>
                  </a:lnTo>
                  <a:lnTo>
                    <a:pt x="539360" y="27468"/>
                  </a:lnTo>
                  <a:lnTo>
                    <a:pt x="538761" y="26479"/>
                  </a:lnTo>
                  <a:lnTo>
                    <a:pt x="538162" y="24832"/>
                  </a:lnTo>
                  <a:lnTo>
                    <a:pt x="538162" y="22855"/>
                  </a:lnTo>
                  <a:lnTo>
                    <a:pt x="538162" y="21207"/>
                  </a:lnTo>
                  <a:lnTo>
                    <a:pt x="538761" y="19560"/>
                  </a:lnTo>
                  <a:lnTo>
                    <a:pt x="539360" y="17913"/>
                  </a:lnTo>
                  <a:lnTo>
                    <a:pt x="540558" y="16595"/>
                  </a:lnTo>
                  <a:lnTo>
                    <a:pt x="541457" y="15606"/>
                  </a:lnTo>
                  <a:lnTo>
                    <a:pt x="542955" y="14618"/>
                  </a:lnTo>
                  <a:lnTo>
                    <a:pt x="544452" y="14288"/>
                  </a:lnTo>
                  <a:close/>
                  <a:moveTo>
                    <a:pt x="343877" y="11113"/>
                  </a:moveTo>
                  <a:lnTo>
                    <a:pt x="345403" y="11113"/>
                  </a:lnTo>
                  <a:lnTo>
                    <a:pt x="346930" y="11418"/>
                  </a:lnTo>
                  <a:lnTo>
                    <a:pt x="348456" y="12334"/>
                  </a:lnTo>
                  <a:lnTo>
                    <a:pt x="349677" y="12945"/>
                  </a:lnTo>
                  <a:lnTo>
                    <a:pt x="350898" y="14166"/>
                  </a:lnTo>
                  <a:lnTo>
                    <a:pt x="351814" y="15082"/>
                  </a:lnTo>
                  <a:lnTo>
                    <a:pt x="352119" y="16608"/>
                  </a:lnTo>
                  <a:lnTo>
                    <a:pt x="352425" y="18135"/>
                  </a:lnTo>
                  <a:lnTo>
                    <a:pt x="352425" y="19966"/>
                  </a:lnTo>
                  <a:lnTo>
                    <a:pt x="352119" y="21493"/>
                  </a:lnTo>
                  <a:lnTo>
                    <a:pt x="351814" y="23019"/>
                  </a:lnTo>
                  <a:lnTo>
                    <a:pt x="350593" y="24240"/>
                  </a:lnTo>
                  <a:lnTo>
                    <a:pt x="349372" y="25156"/>
                  </a:lnTo>
                  <a:lnTo>
                    <a:pt x="348456" y="26072"/>
                  </a:lnTo>
                  <a:lnTo>
                    <a:pt x="346930" y="26683"/>
                  </a:lnTo>
                  <a:lnTo>
                    <a:pt x="345403" y="26988"/>
                  </a:lnTo>
                  <a:lnTo>
                    <a:pt x="343877" y="26988"/>
                  </a:lnTo>
                  <a:lnTo>
                    <a:pt x="342045" y="26683"/>
                  </a:lnTo>
                  <a:lnTo>
                    <a:pt x="340519" y="26072"/>
                  </a:lnTo>
                  <a:lnTo>
                    <a:pt x="339297" y="25156"/>
                  </a:lnTo>
                  <a:lnTo>
                    <a:pt x="338381" y="24240"/>
                  </a:lnTo>
                  <a:lnTo>
                    <a:pt x="337466" y="23019"/>
                  </a:lnTo>
                  <a:lnTo>
                    <a:pt x="336855" y="21493"/>
                  </a:lnTo>
                  <a:lnTo>
                    <a:pt x="336550" y="19966"/>
                  </a:lnTo>
                  <a:lnTo>
                    <a:pt x="336550" y="18135"/>
                  </a:lnTo>
                  <a:lnTo>
                    <a:pt x="336855" y="16608"/>
                  </a:lnTo>
                  <a:lnTo>
                    <a:pt x="337466" y="15082"/>
                  </a:lnTo>
                  <a:lnTo>
                    <a:pt x="338381" y="14166"/>
                  </a:lnTo>
                  <a:lnTo>
                    <a:pt x="339297" y="12945"/>
                  </a:lnTo>
                  <a:lnTo>
                    <a:pt x="340824" y="11724"/>
                  </a:lnTo>
                  <a:lnTo>
                    <a:pt x="342045" y="11418"/>
                  </a:lnTo>
                  <a:lnTo>
                    <a:pt x="343877" y="11113"/>
                  </a:lnTo>
                  <a:close/>
                  <a:moveTo>
                    <a:pt x="610986" y="0"/>
                  </a:moveTo>
                  <a:lnTo>
                    <a:pt x="614799" y="3177"/>
                  </a:lnTo>
                  <a:lnTo>
                    <a:pt x="624966" y="12071"/>
                  </a:lnTo>
                  <a:lnTo>
                    <a:pt x="641170" y="25094"/>
                  </a:lnTo>
                  <a:lnTo>
                    <a:pt x="651019" y="32717"/>
                  </a:lnTo>
                  <a:lnTo>
                    <a:pt x="661822" y="40658"/>
                  </a:lnTo>
                  <a:lnTo>
                    <a:pt x="673578" y="48917"/>
                  </a:lnTo>
                  <a:lnTo>
                    <a:pt x="686287" y="56858"/>
                  </a:lnTo>
                  <a:lnTo>
                    <a:pt x="699631" y="65117"/>
                  </a:lnTo>
                  <a:lnTo>
                    <a:pt x="712976" y="73058"/>
                  </a:lnTo>
                  <a:lnTo>
                    <a:pt x="726956" y="80363"/>
                  </a:lnTo>
                  <a:lnTo>
                    <a:pt x="741253" y="86398"/>
                  </a:lnTo>
                  <a:lnTo>
                    <a:pt x="748879" y="89575"/>
                  </a:lnTo>
                  <a:lnTo>
                    <a:pt x="755869" y="92434"/>
                  </a:lnTo>
                  <a:lnTo>
                    <a:pt x="763176" y="94657"/>
                  </a:lnTo>
                  <a:lnTo>
                    <a:pt x="770484" y="96563"/>
                  </a:lnTo>
                  <a:lnTo>
                    <a:pt x="775885" y="96881"/>
                  </a:lnTo>
                  <a:lnTo>
                    <a:pt x="782558" y="98151"/>
                  </a:lnTo>
                  <a:lnTo>
                    <a:pt x="790501" y="99739"/>
                  </a:lnTo>
                  <a:lnTo>
                    <a:pt x="800350" y="101645"/>
                  </a:lnTo>
                  <a:lnTo>
                    <a:pt x="811153" y="104822"/>
                  </a:lnTo>
                  <a:lnTo>
                    <a:pt x="822909" y="108951"/>
                  </a:lnTo>
                  <a:lnTo>
                    <a:pt x="828946" y="111174"/>
                  </a:lnTo>
                  <a:lnTo>
                    <a:pt x="834982" y="114351"/>
                  </a:lnTo>
                  <a:lnTo>
                    <a:pt x="841019" y="117527"/>
                  </a:lnTo>
                  <a:lnTo>
                    <a:pt x="846738" y="120704"/>
                  </a:lnTo>
                  <a:lnTo>
                    <a:pt x="852775" y="124515"/>
                  </a:lnTo>
                  <a:lnTo>
                    <a:pt x="858176" y="128645"/>
                  </a:lnTo>
                  <a:lnTo>
                    <a:pt x="863578" y="133092"/>
                  </a:lnTo>
                  <a:lnTo>
                    <a:pt x="868979" y="138174"/>
                  </a:lnTo>
                  <a:lnTo>
                    <a:pt x="873745" y="143574"/>
                  </a:lnTo>
                  <a:lnTo>
                    <a:pt x="878193" y="149291"/>
                  </a:lnTo>
                  <a:lnTo>
                    <a:pt x="882323" y="155644"/>
                  </a:lnTo>
                  <a:lnTo>
                    <a:pt x="886136" y="161997"/>
                  </a:lnTo>
                  <a:lnTo>
                    <a:pt x="889313" y="169303"/>
                  </a:lnTo>
                  <a:lnTo>
                    <a:pt x="891538" y="176926"/>
                  </a:lnTo>
                  <a:lnTo>
                    <a:pt x="893444" y="185502"/>
                  </a:lnTo>
                  <a:lnTo>
                    <a:pt x="895032" y="193761"/>
                  </a:lnTo>
                  <a:lnTo>
                    <a:pt x="895350" y="203290"/>
                  </a:lnTo>
                  <a:lnTo>
                    <a:pt x="895350" y="212819"/>
                  </a:lnTo>
                  <a:lnTo>
                    <a:pt x="770484" y="303982"/>
                  </a:lnTo>
                  <a:lnTo>
                    <a:pt x="733310" y="278571"/>
                  </a:lnTo>
                  <a:lnTo>
                    <a:pt x="735852" y="283971"/>
                  </a:lnTo>
                  <a:lnTo>
                    <a:pt x="738712" y="290324"/>
                  </a:lnTo>
                  <a:lnTo>
                    <a:pt x="741889" y="299218"/>
                  </a:lnTo>
                  <a:lnTo>
                    <a:pt x="744748" y="310653"/>
                  </a:lnTo>
                  <a:lnTo>
                    <a:pt x="747926" y="323358"/>
                  </a:lnTo>
                  <a:lnTo>
                    <a:pt x="749514" y="330346"/>
                  </a:lnTo>
                  <a:lnTo>
                    <a:pt x="751103" y="337970"/>
                  </a:lnTo>
                  <a:lnTo>
                    <a:pt x="751738" y="345911"/>
                  </a:lnTo>
                  <a:lnTo>
                    <a:pt x="753009" y="354169"/>
                  </a:lnTo>
                  <a:lnTo>
                    <a:pt x="753327" y="362428"/>
                  </a:lnTo>
                  <a:lnTo>
                    <a:pt x="753645" y="371004"/>
                  </a:lnTo>
                  <a:lnTo>
                    <a:pt x="753645" y="380534"/>
                  </a:lnTo>
                  <a:lnTo>
                    <a:pt x="753009" y="389428"/>
                  </a:lnTo>
                  <a:lnTo>
                    <a:pt x="752374" y="398957"/>
                  </a:lnTo>
                  <a:lnTo>
                    <a:pt x="750785" y="408804"/>
                  </a:lnTo>
                  <a:lnTo>
                    <a:pt x="749197" y="418333"/>
                  </a:lnTo>
                  <a:lnTo>
                    <a:pt x="746337" y="428180"/>
                  </a:lnTo>
                  <a:lnTo>
                    <a:pt x="743160" y="438027"/>
                  </a:lnTo>
                  <a:lnTo>
                    <a:pt x="739983" y="448191"/>
                  </a:lnTo>
                  <a:lnTo>
                    <a:pt x="735534" y="458356"/>
                  </a:lnTo>
                  <a:lnTo>
                    <a:pt x="730451" y="468520"/>
                  </a:lnTo>
                  <a:lnTo>
                    <a:pt x="724414" y="478367"/>
                  </a:lnTo>
                  <a:lnTo>
                    <a:pt x="717742" y="488531"/>
                  </a:lnTo>
                  <a:lnTo>
                    <a:pt x="710434" y="498696"/>
                  </a:lnTo>
                  <a:lnTo>
                    <a:pt x="702173" y="508225"/>
                  </a:lnTo>
                  <a:lnTo>
                    <a:pt x="697407" y="513625"/>
                  </a:lnTo>
                  <a:lnTo>
                    <a:pt x="692641" y="520296"/>
                  </a:lnTo>
                  <a:lnTo>
                    <a:pt x="685969" y="528872"/>
                  </a:lnTo>
                  <a:lnTo>
                    <a:pt x="678979" y="539671"/>
                  </a:lnTo>
                  <a:lnTo>
                    <a:pt x="671036" y="552695"/>
                  </a:lnTo>
                  <a:lnTo>
                    <a:pt x="667541" y="559683"/>
                  </a:lnTo>
                  <a:lnTo>
                    <a:pt x="663728" y="566988"/>
                  </a:lnTo>
                  <a:lnTo>
                    <a:pt x="660233" y="574929"/>
                  </a:lnTo>
                  <a:lnTo>
                    <a:pt x="656738" y="583188"/>
                  </a:lnTo>
                  <a:lnTo>
                    <a:pt x="653561" y="591764"/>
                  </a:lnTo>
                  <a:lnTo>
                    <a:pt x="651019" y="600658"/>
                  </a:lnTo>
                  <a:lnTo>
                    <a:pt x="648795" y="609552"/>
                  </a:lnTo>
                  <a:lnTo>
                    <a:pt x="646254" y="619399"/>
                  </a:lnTo>
                  <a:lnTo>
                    <a:pt x="644665" y="628928"/>
                  </a:lnTo>
                  <a:lnTo>
                    <a:pt x="643712" y="639093"/>
                  </a:lnTo>
                  <a:lnTo>
                    <a:pt x="643394" y="649257"/>
                  </a:lnTo>
                  <a:lnTo>
                    <a:pt x="643394" y="659739"/>
                  </a:lnTo>
                  <a:lnTo>
                    <a:pt x="644029" y="669904"/>
                  </a:lnTo>
                  <a:lnTo>
                    <a:pt x="645618" y="681021"/>
                  </a:lnTo>
                  <a:lnTo>
                    <a:pt x="647842" y="691821"/>
                  </a:lnTo>
                  <a:lnTo>
                    <a:pt x="651019" y="702621"/>
                  </a:lnTo>
                  <a:lnTo>
                    <a:pt x="655150" y="713738"/>
                  </a:lnTo>
                  <a:lnTo>
                    <a:pt x="660233" y="724856"/>
                  </a:lnTo>
                  <a:lnTo>
                    <a:pt x="666588" y="735973"/>
                  </a:lnTo>
                  <a:lnTo>
                    <a:pt x="670083" y="741691"/>
                  </a:lnTo>
                  <a:lnTo>
                    <a:pt x="673578" y="747091"/>
                  </a:lnTo>
                  <a:lnTo>
                    <a:pt x="680886" y="755032"/>
                  </a:lnTo>
                  <a:lnTo>
                    <a:pt x="689146" y="764243"/>
                  </a:lnTo>
                  <a:lnTo>
                    <a:pt x="698996" y="777584"/>
                  </a:lnTo>
                  <a:lnTo>
                    <a:pt x="711070" y="793784"/>
                  </a:lnTo>
                  <a:lnTo>
                    <a:pt x="717742" y="802995"/>
                  </a:lnTo>
                  <a:lnTo>
                    <a:pt x="724414" y="813160"/>
                  </a:lnTo>
                  <a:lnTo>
                    <a:pt x="730768" y="823960"/>
                  </a:lnTo>
                  <a:lnTo>
                    <a:pt x="737441" y="835712"/>
                  </a:lnTo>
                  <a:lnTo>
                    <a:pt x="744113" y="848100"/>
                  </a:lnTo>
                  <a:lnTo>
                    <a:pt x="750785" y="860806"/>
                  </a:lnTo>
                  <a:lnTo>
                    <a:pt x="757140" y="874464"/>
                  </a:lnTo>
                  <a:lnTo>
                    <a:pt x="763176" y="888758"/>
                  </a:lnTo>
                  <a:lnTo>
                    <a:pt x="768896" y="904005"/>
                  </a:lnTo>
                  <a:lnTo>
                    <a:pt x="774297" y="919252"/>
                  </a:lnTo>
                  <a:lnTo>
                    <a:pt x="779063" y="935134"/>
                  </a:lnTo>
                  <a:lnTo>
                    <a:pt x="783193" y="951969"/>
                  </a:lnTo>
                  <a:lnTo>
                    <a:pt x="787006" y="969439"/>
                  </a:lnTo>
                  <a:lnTo>
                    <a:pt x="789865" y="986909"/>
                  </a:lnTo>
                  <a:lnTo>
                    <a:pt x="792089" y="1005015"/>
                  </a:lnTo>
                  <a:lnTo>
                    <a:pt x="793043" y="1014226"/>
                  </a:lnTo>
                  <a:lnTo>
                    <a:pt x="793360" y="1024073"/>
                  </a:lnTo>
                  <a:lnTo>
                    <a:pt x="793678" y="1033285"/>
                  </a:lnTo>
                  <a:lnTo>
                    <a:pt x="793678" y="1043132"/>
                  </a:lnTo>
                  <a:lnTo>
                    <a:pt x="793360" y="1052661"/>
                  </a:lnTo>
                  <a:lnTo>
                    <a:pt x="793043" y="1062508"/>
                  </a:lnTo>
                  <a:lnTo>
                    <a:pt x="792089" y="1072672"/>
                  </a:lnTo>
                  <a:lnTo>
                    <a:pt x="791454" y="1082519"/>
                  </a:lnTo>
                  <a:lnTo>
                    <a:pt x="789865" y="1092684"/>
                  </a:lnTo>
                  <a:lnTo>
                    <a:pt x="788277" y="1103166"/>
                  </a:lnTo>
                  <a:lnTo>
                    <a:pt x="786370" y="1113330"/>
                  </a:lnTo>
                  <a:lnTo>
                    <a:pt x="784464" y="1123812"/>
                  </a:lnTo>
                  <a:lnTo>
                    <a:pt x="781605" y="1134612"/>
                  </a:lnTo>
                  <a:lnTo>
                    <a:pt x="779063" y="1145094"/>
                  </a:lnTo>
                  <a:lnTo>
                    <a:pt x="775250" y="1148906"/>
                  </a:lnTo>
                  <a:lnTo>
                    <a:pt x="763812" y="1160659"/>
                  </a:lnTo>
                  <a:lnTo>
                    <a:pt x="746019" y="1178446"/>
                  </a:lnTo>
                  <a:lnTo>
                    <a:pt x="734899" y="1188929"/>
                  </a:lnTo>
                  <a:lnTo>
                    <a:pt x="721554" y="1200999"/>
                  </a:lnTo>
                  <a:lnTo>
                    <a:pt x="707257" y="1213705"/>
                  </a:lnTo>
                  <a:lnTo>
                    <a:pt x="691371" y="1227363"/>
                  </a:lnTo>
                  <a:lnTo>
                    <a:pt x="674213" y="1241657"/>
                  </a:lnTo>
                  <a:lnTo>
                    <a:pt x="655785" y="1256268"/>
                  </a:lnTo>
                  <a:lnTo>
                    <a:pt x="635769" y="1271198"/>
                  </a:lnTo>
                  <a:lnTo>
                    <a:pt x="614481" y="1286444"/>
                  </a:lnTo>
                  <a:lnTo>
                    <a:pt x="592558" y="1301691"/>
                  </a:lnTo>
                  <a:lnTo>
                    <a:pt x="569046" y="1316938"/>
                  </a:lnTo>
                  <a:lnTo>
                    <a:pt x="544581" y="1331867"/>
                  </a:lnTo>
                  <a:lnTo>
                    <a:pt x="519481" y="1346161"/>
                  </a:lnTo>
                  <a:lnTo>
                    <a:pt x="506454" y="1353149"/>
                  </a:lnTo>
                  <a:lnTo>
                    <a:pt x="493110" y="1360137"/>
                  </a:lnTo>
                  <a:lnTo>
                    <a:pt x="479448" y="1366807"/>
                  </a:lnTo>
                  <a:lnTo>
                    <a:pt x="466103" y="1373478"/>
                  </a:lnTo>
                  <a:lnTo>
                    <a:pt x="452123" y="1379513"/>
                  </a:lnTo>
                  <a:lnTo>
                    <a:pt x="438143" y="1385866"/>
                  </a:lnTo>
                  <a:lnTo>
                    <a:pt x="423528" y="1391583"/>
                  </a:lnTo>
                  <a:lnTo>
                    <a:pt x="409230" y="1396983"/>
                  </a:lnTo>
                  <a:lnTo>
                    <a:pt x="394615" y="1402065"/>
                  </a:lnTo>
                  <a:lnTo>
                    <a:pt x="379364" y="1407148"/>
                  </a:lnTo>
                  <a:lnTo>
                    <a:pt x="364748" y="1411912"/>
                  </a:lnTo>
                  <a:lnTo>
                    <a:pt x="349498" y="1416042"/>
                  </a:lnTo>
                  <a:lnTo>
                    <a:pt x="333929" y="1419853"/>
                  </a:lnTo>
                  <a:lnTo>
                    <a:pt x="318678" y="1423030"/>
                  </a:lnTo>
                  <a:lnTo>
                    <a:pt x="303110" y="1426206"/>
                  </a:lnTo>
                  <a:lnTo>
                    <a:pt x="287541" y="1428747"/>
                  </a:lnTo>
                  <a:lnTo>
                    <a:pt x="271655" y="1431288"/>
                  </a:lnTo>
                  <a:lnTo>
                    <a:pt x="255769" y="1432877"/>
                  </a:lnTo>
                  <a:lnTo>
                    <a:pt x="239565" y="1434465"/>
                  </a:lnTo>
                  <a:lnTo>
                    <a:pt x="223043" y="1434782"/>
                  </a:lnTo>
                  <a:lnTo>
                    <a:pt x="206839" y="1435100"/>
                  </a:lnTo>
                  <a:lnTo>
                    <a:pt x="190635" y="1434782"/>
                  </a:lnTo>
                  <a:lnTo>
                    <a:pt x="174113" y="1433830"/>
                  </a:lnTo>
                  <a:lnTo>
                    <a:pt x="157592" y="1432241"/>
                  </a:lnTo>
                  <a:lnTo>
                    <a:pt x="140752" y="1430335"/>
                  </a:lnTo>
                  <a:lnTo>
                    <a:pt x="124230" y="1427794"/>
                  </a:lnTo>
                  <a:lnTo>
                    <a:pt x="107391" y="1424618"/>
                  </a:lnTo>
                  <a:lnTo>
                    <a:pt x="90869" y="1420806"/>
                  </a:lnTo>
                  <a:lnTo>
                    <a:pt x="89916" y="1416995"/>
                  </a:lnTo>
                  <a:lnTo>
                    <a:pt x="87692" y="1406512"/>
                  </a:lnTo>
                  <a:lnTo>
                    <a:pt x="85150" y="1389042"/>
                  </a:lnTo>
                  <a:lnTo>
                    <a:pt x="81655" y="1365219"/>
                  </a:lnTo>
                  <a:lnTo>
                    <a:pt x="80067" y="1351243"/>
                  </a:lnTo>
                  <a:lnTo>
                    <a:pt x="78796" y="1335679"/>
                  </a:lnTo>
                  <a:lnTo>
                    <a:pt x="77525" y="1319161"/>
                  </a:lnTo>
                  <a:lnTo>
                    <a:pt x="76572" y="1301373"/>
                  </a:lnTo>
                  <a:lnTo>
                    <a:pt x="76254" y="1281997"/>
                  </a:lnTo>
                  <a:lnTo>
                    <a:pt x="75618" y="1261351"/>
                  </a:lnTo>
                  <a:lnTo>
                    <a:pt x="76254" y="1239751"/>
                  </a:lnTo>
                  <a:lnTo>
                    <a:pt x="76889" y="1217199"/>
                  </a:lnTo>
                  <a:lnTo>
                    <a:pt x="78478" y="1193376"/>
                  </a:lnTo>
                  <a:lnTo>
                    <a:pt x="80702" y="1168600"/>
                  </a:lnTo>
                  <a:lnTo>
                    <a:pt x="83562" y="1143188"/>
                  </a:lnTo>
                  <a:lnTo>
                    <a:pt x="87056" y="1116507"/>
                  </a:lnTo>
                  <a:lnTo>
                    <a:pt x="91505" y="1088872"/>
                  </a:lnTo>
                  <a:lnTo>
                    <a:pt x="96906" y="1060919"/>
                  </a:lnTo>
                  <a:lnTo>
                    <a:pt x="103578" y="1031697"/>
                  </a:lnTo>
                  <a:lnTo>
                    <a:pt x="111521" y="1002474"/>
                  </a:lnTo>
                  <a:lnTo>
                    <a:pt x="115334" y="987227"/>
                  </a:lnTo>
                  <a:lnTo>
                    <a:pt x="120100" y="971980"/>
                  </a:lnTo>
                  <a:lnTo>
                    <a:pt x="124866" y="956733"/>
                  </a:lnTo>
                  <a:lnTo>
                    <a:pt x="129949" y="941169"/>
                  </a:lnTo>
                  <a:lnTo>
                    <a:pt x="135351" y="925605"/>
                  </a:lnTo>
                  <a:lnTo>
                    <a:pt x="141388" y="910040"/>
                  </a:lnTo>
                  <a:lnTo>
                    <a:pt x="147107" y="894158"/>
                  </a:lnTo>
                  <a:lnTo>
                    <a:pt x="153779" y="878276"/>
                  </a:lnTo>
                  <a:lnTo>
                    <a:pt x="160769" y="862076"/>
                  </a:lnTo>
                  <a:lnTo>
                    <a:pt x="167759" y="845559"/>
                  </a:lnTo>
                  <a:lnTo>
                    <a:pt x="175384" y="829677"/>
                  </a:lnTo>
                  <a:lnTo>
                    <a:pt x="183327" y="813160"/>
                  </a:lnTo>
                  <a:lnTo>
                    <a:pt x="191270" y="796960"/>
                  </a:lnTo>
                  <a:lnTo>
                    <a:pt x="200167" y="780443"/>
                  </a:lnTo>
                  <a:lnTo>
                    <a:pt x="209063" y="763926"/>
                  </a:lnTo>
                  <a:lnTo>
                    <a:pt x="218913" y="747091"/>
                  </a:lnTo>
                  <a:lnTo>
                    <a:pt x="220819" y="744549"/>
                  </a:lnTo>
                  <a:lnTo>
                    <a:pt x="222725" y="741055"/>
                  </a:lnTo>
                  <a:lnTo>
                    <a:pt x="224949" y="736291"/>
                  </a:lnTo>
                  <a:lnTo>
                    <a:pt x="227809" y="730573"/>
                  </a:lnTo>
                  <a:lnTo>
                    <a:pt x="230986" y="722632"/>
                  </a:lnTo>
                  <a:lnTo>
                    <a:pt x="233528" y="714374"/>
                  </a:lnTo>
                  <a:lnTo>
                    <a:pt x="236070" y="703891"/>
                  </a:lnTo>
                  <a:lnTo>
                    <a:pt x="237976" y="692139"/>
                  </a:lnTo>
                  <a:lnTo>
                    <a:pt x="238294" y="686104"/>
                  </a:lnTo>
                  <a:lnTo>
                    <a:pt x="238611" y="679433"/>
                  </a:lnTo>
                  <a:lnTo>
                    <a:pt x="238929" y="672127"/>
                  </a:lnTo>
                  <a:lnTo>
                    <a:pt x="238929" y="664504"/>
                  </a:lnTo>
                  <a:lnTo>
                    <a:pt x="238611" y="656881"/>
                  </a:lnTo>
                  <a:lnTo>
                    <a:pt x="237976" y="648622"/>
                  </a:lnTo>
                  <a:lnTo>
                    <a:pt x="237023" y="640681"/>
                  </a:lnTo>
                  <a:lnTo>
                    <a:pt x="235434" y="631787"/>
                  </a:lnTo>
                  <a:lnTo>
                    <a:pt x="233846" y="622258"/>
                  </a:lnTo>
                  <a:lnTo>
                    <a:pt x="231622" y="612729"/>
                  </a:lnTo>
                  <a:lnTo>
                    <a:pt x="229397" y="602882"/>
                  </a:lnTo>
                  <a:lnTo>
                    <a:pt x="226220" y="592400"/>
                  </a:lnTo>
                  <a:lnTo>
                    <a:pt x="222725" y="581918"/>
                  </a:lnTo>
                  <a:lnTo>
                    <a:pt x="218913" y="571118"/>
                  </a:lnTo>
                  <a:lnTo>
                    <a:pt x="214147" y="566988"/>
                  </a:lnTo>
                  <a:lnTo>
                    <a:pt x="209698" y="561906"/>
                  </a:lnTo>
                  <a:lnTo>
                    <a:pt x="203344" y="554918"/>
                  </a:lnTo>
                  <a:lnTo>
                    <a:pt x="196036" y="545707"/>
                  </a:lnTo>
                  <a:lnTo>
                    <a:pt x="192541" y="540307"/>
                  </a:lnTo>
                  <a:lnTo>
                    <a:pt x="188729" y="534271"/>
                  </a:lnTo>
                  <a:lnTo>
                    <a:pt x="184598" y="527601"/>
                  </a:lnTo>
                  <a:lnTo>
                    <a:pt x="180785" y="520613"/>
                  </a:lnTo>
                  <a:lnTo>
                    <a:pt x="176973" y="513307"/>
                  </a:lnTo>
                  <a:lnTo>
                    <a:pt x="173478" y="505366"/>
                  </a:lnTo>
                  <a:lnTo>
                    <a:pt x="169983" y="496790"/>
                  </a:lnTo>
                  <a:lnTo>
                    <a:pt x="166488" y="487261"/>
                  </a:lnTo>
                  <a:lnTo>
                    <a:pt x="163311" y="477732"/>
                  </a:lnTo>
                  <a:lnTo>
                    <a:pt x="160769" y="467567"/>
                  </a:lnTo>
                  <a:lnTo>
                    <a:pt x="158227" y="456767"/>
                  </a:lnTo>
                  <a:lnTo>
                    <a:pt x="156321" y="445650"/>
                  </a:lnTo>
                  <a:lnTo>
                    <a:pt x="154732" y="433580"/>
                  </a:lnTo>
                  <a:lnTo>
                    <a:pt x="154097" y="421192"/>
                  </a:lnTo>
                  <a:lnTo>
                    <a:pt x="153779" y="408168"/>
                  </a:lnTo>
                  <a:lnTo>
                    <a:pt x="153779" y="394827"/>
                  </a:lnTo>
                  <a:lnTo>
                    <a:pt x="154732" y="380534"/>
                  </a:lnTo>
                  <a:lnTo>
                    <a:pt x="156321" y="365605"/>
                  </a:lnTo>
                  <a:lnTo>
                    <a:pt x="158227" y="350675"/>
                  </a:lnTo>
                  <a:lnTo>
                    <a:pt x="161722" y="334793"/>
                  </a:lnTo>
                  <a:lnTo>
                    <a:pt x="165852" y="317958"/>
                  </a:lnTo>
                  <a:lnTo>
                    <a:pt x="170301" y="300806"/>
                  </a:lnTo>
                  <a:lnTo>
                    <a:pt x="139481" y="317958"/>
                  </a:lnTo>
                  <a:lnTo>
                    <a:pt x="0" y="210278"/>
                  </a:lnTo>
                  <a:lnTo>
                    <a:pt x="317" y="205514"/>
                  </a:lnTo>
                  <a:lnTo>
                    <a:pt x="1271" y="199796"/>
                  </a:lnTo>
                  <a:lnTo>
                    <a:pt x="2859" y="192808"/>
                  </a:lnTo>
                  <a:lnTo>
                    <a:pt x="5401" y="184232"/>
                  </a:lnTo>
                  <a:lnTo>
                    <a:pt x="8896" y="174385"/>
                  </a:lnTo>
                  <a:lnTo>
                    <a:pt x="10802" y="169303"/>
                  </a:lnTo>
                  <a:lnTo>
                    <a:pt x="13662" y="163903"/>
                  </a:lnTo>
                  <a:lnTo>
                    <a:pt x="16521" y="158503"/>
                  </a:lnTo>
                  <a:lnTo>
                    <a:pt x="20016" y="153103"/>
                  </a:lnTo>
                  <a:lnTo>
                    <a:pt x="23194" y="147703"/>
                  </a:lnTo>
                  <a:lnTo>
                    <a:pt x="27642" y="142303"/>
                  </a:lnTo>
                  <a:lnTo>
                    <a:pt x="32408" y="136903"/>
                  </a:lnTo>
                  <a:lnTo>
                    <a:pt x="36856" y="131503"/>
                  </a:lnTo>
                  <a:lnTo>
                    <a:pt x="42893" y="126421"/>
                  </a:lnTo>
                  <a:lnTo>
                    <a:pt x="48612" y="121339"/>
                  </a:lnTo>
                  <a:lnTo>
                    <a:pt x="55284" y="116257"/>
                  </a:lnTo>
                  <a:lnTo>
                    <a:pt x="62274" y="111810"/>
                  </a:lnTo>
                  <a:lnTo>
                    <a:pt x="69899" y="107363"/>
                  </a:lnTo>
                  <a:lnTo>
                    <a:pt x="78478" y="103551"/>
                  </a:lnTo>
                  <a:lnTo>
                    <a:pt x="87374" y="99739"/>
                  </a:lnTo>
                  <a:lnTo>
                    <a:pt x="96588" y="96563"/>
                  </a:lnTo>
                  <a:lnTo>
                    <a:pt x="107073" y="93387"/>
                  </a:lnTo>
                  <a:lnTo>
                    <a:pt x="117876" y="91163"/>
                  </a:lnTo>
                  <a:lnTo>
                    <a:pt x="129632" y="89257"/>
                  </a:lnTo>
                  <a:lnTo>
                    <a:pt x="142023" y="87987"/>
                  </a:lnTo>
                  <a:lnTo>
                    <a:pt x="147107" y="87669"/>
                  </a:lnTo>
                  <a:lnTo>
                    <a:pt x="152826" y="87351"/>
                  </a:lnTo>
                  <a:lnTo>
                    <a:pt x="160769" y="86398"/>
                  </a:lnTo>
                  <a:lnTo>
                    <a:pt x="169983" y="85446"/>
                  </a:lnTo>
                  <a:lnTo>
                    <a:pt x="180468" y="83222"/>
                  </a:lnTo>
                  <a:lnTo>
                    <a:pt x="191588" y="80681"/>
                  </a:lnTo>
                  <a:lnTo>
                    <a:pt x="203344" y="77187"/>
                  </a:lnTo>
                  <a:lnTo>
                    <a:pt x="209698" y="75281"/>
                  </a:lnTo>
                  <a:lnTo>
                    <a:pt x="215735" y="73058"/>
                  </a:lnTo>
                  <a:lnTo>
                    <a:pt x="222090" y="70199"/>
                  </a:lnTo>
                  <a:lnTo>
                    <a:pt x="227809" y="67022"/>
                  </a:lnTo>
                  <a:lnTo>
                    <a:pt x="233846" y="63846"/>
                  </a:lnTo>
                  <a:lnTo>
                    <a:pt x="239882" y="60034"/>
                  </a:lnTo>
                  <a:lnTo>
                    <a:pt x="245601" y="56223"/>
                  </a:lnTo>
                  <a:lnTo>
                    <a:pt x="251003" y="52093"/>
                  </a:lnTo>
                  <a:lnTo>
                    <a:pt x="256404" y="47329"/>
                  </a:lnTo>
                  <a:lnTo>
                    <a:pt x="261488" y="42246"/>
                  </a:lnTo>
                  <a:lnTo>
                    <a:pt x="266254" y="36847"/>
                  </a:lnTo>
                  <a:lnTo>
                    <a:pt x="270702" y="31129"/>
                  </a:lnTo>
                  <a:lnTo>
                    <a:pt x="274832" y="24459"/>
                  </a:lnTo>
                  <a:lnTo>
                    <a:pt x="278327" y="17788"/>
                  </a:lnTo>
                  <a:lnTo>
                    <a:pt x="281822" y="10482"/>
                  </a:lnTo>
                  <a:lnTo>
                    <a:pt x="284046" y="2859"/>
                  </a:lnTo>
                  <a:lnTo>
                    <a:pt x="287541" y="11118"/>
                  </a:lnTo>
                  <a:lnTo>
                    <a:pt x="291036" y="20965"/>
                  </a:lnTo>
                  <a:lnTo>
                    <a:pt x="295167" y="33988"/>
                  </a:lnTo>
                  <a:lnTo>
                    <a:pt x="299615" y="49870"/>
                  </a:lnTo>
                  <a:lnTo>
                    <a:pt x="303745" y="68293"/>
                  </a:lnTo>
                  <a:lnTo>
                    <a:pt x="305652" y="77822"/>
                  </a:lnTo>
                  <a:lnTo>
                    <a:pt x="307240" y="88304"/>
                  </a:lnTo>
                  <a:lnTo>
                    <a:pt x="308829" y="99422"/>
                  </a:lnTo>
                  <a:lnTo>
                    <a:pt x="310100" y="110221"/>
                  </a:lnTo>
                  <a:lnTo>
                    <a:pt x="310735" y="121657"/>
                  </a:lnTo>
                  <a:lnTo>
                    <a:pt x="311053" y="133409"/>
                  </a:lnTo>
                  <a:lnTo>
                    <a:pt x="311053" y="145162"/>
                  </a:lnTo>
                  <a:lnTo>
                    <a:pt x="310735" y="156915"/>
                  </a:lnTo>
                  <a:lnTo>
                    <a:pt x="309782" y="168985"/>
                  </a:lnTo>
                  <a:lnTo>
                    <a:pt x="307558" y="181055"/>
                  </a:lnTo>
                  <a:lnTo>
                    <a:pt x="305334" y="193126"/>
                  </a:lnTo>
                  <a:lnTo>
                    <a:pt x="302157" y="205196"/>
                  </a:lnTo>
                  <a:lnTo>
                    <a:pt x="298344" y="217266"/>
                  </a:lnTo>
                  <a:lnTo>
                    <a:pt x="293260" y="228701"/>
                  </a:lnTo>
                  <a:lnTo>
                    <a:pt x="290718" y="234737"/>
                  </a:lnTo>
                  <a:lnTo>
                    <a:pt x="287859" y="240454"/>
                  </a:lnTo>
                  <a:lnTo>
                    <a:pt x="284364" y="245854"/>
                  </a:lnTo>
                  <a:lnTo>
                    <a:pt x="281187" y="251572"/>
                  </a:lnTo>
                  <a:lnTo>
                    <a:pt x="277374" y="256971"/>
                  </a:lnTo>
                  <a:lnTo>
                    <a:pt x="273561" y="262371"/>
                  </a:lnTo>
                  <a:lnTo>
                    <a:pt x="269431" y="267454"/>
                  </a:lnTo>
                  <a:lnTo>
                    <a:pt x="264983" y="272853"/>
                  </a:lnTo>
                  <a:lnTo>
                    <a:pt x="260217" y="277936"/>
                  </a:lnTo>
                  <a:lnTo>
                    <a:pt x="255451" y="283018"/>
                  </a:lnTo>
                  <a:lnTo>
                    <a:pt x="250050" y="287783"/>
                  </a:lnTo>
                  <a:lnTo>
                    <a:pt x="244331" y="292230"/>
                  </a:lnTo>
                  <a:lnTo>
                    <a:pt x="251956" y="290324"/>
                  </a:lnTo>
                  <a:lnTo>
                    <a:pt x="260217" y="288418"/>
                  </a:lnTo>
                  <a:lnTo>
                    <a:pt x="271655" y="286194"/>
                  </a:lnTo>
                  <a:lnTo>
                    <a:pt x="284682" y="284289"/>
                  </a:lnTo>
                  <a:lnTo>
                    <a:pt x="292307" y="283336"/>
                  </a:lnTo>
                  <a:lnTo>
                    <a:pt x="299615" y="282700"/>
                  </a:lnTo>
                  <a:lnTo>
                    <a:pt x="307558" y="282700"/>
                  </a:lnTo>
                  <a:lnTo>
                    <a:pt x="315819" y="282700"/>
                  </a:lnTo>
                  <a:lnTo>
                    <a:pt x="324397" y="283018"/>
                  </a:lnTo>
                  <a:lnTo>
                    <a:pt x="332976" y="283971"/>
                  </a:lnTo>
                  <a:lnTo>
                    <a:pt x="341555" y="284924"/>
                  </a:lnTo>
                  <a:lnTo>
                    <a:pt x="349815" y="286512"/>
                  </a:lnTo>
                  <a:lnTo>
                    <a:pt x="359029" y="288736"/>
                  </a:lnTo>
                  <a:lnTo>
                    <a:pt x="366973" y="291912"/>
                  </a:lnTo>
                  <a:lnTo>
                    <a:pt x="375551" y="295406"/>
                  </a:lnTo>
                  <a:lnTo>
                    <a:pt x="383812" y="299853"/>
                  </a:lnTo>
                  <a:lnTo>
                    <a:pt x="391437" y="304935"/>
                  </a:lnTo>
                  <a:lnTo>
                    <a:pt x="399381" y="310653"/>
                  </a:lnTo>
                  <a:lnTo>
                    <a:pt x="402876" y="313829"/>
                  </a:lnTo>
                  <a:lnTo>
                    <a:pt x="406371" y="317323"/>
                  </a:lnTo>
                  <a:lnTo>
                    <a:pt x="409866" y="321135"/>
                  </a:lnTo>
                  <a:lnTo>
                    <a:pt x="412725" y="324947"/>
                  </a:lnTo>
                  <a:lnTo>
                    <a:pt x="415903" y="328758"/>
                  </a:lnTo>
                  <a:lnTo>
                    <a:pt x="419080" y="333523"/>
                  </a:lnTo>
                  <a:lnTo>
                    <a:pt x="422257" y="337970"/>
                  </a:lnTo>
                  <a:lnTo>
                    <a:pt x="424799" y="342734"/>
                  </a:lnTo>
                  <a:lnTo>
                    <a:pt x="427023" y="347817"/>
                  </a:lnTo>
                  <a:lnTo>
                    <a:pt x="429883" y="353217"/>
                  </a:lnTo>
                  <a:lnTo>
                    <a:pt x="432107" y="358934"/>
                  </a:lnTo>
                  <a:lnTo>
                    <a:pt x="434013" y="365287"/>
                  </a:lnTo>
                  <a:lnTo>
                    <a:pt x="436237" y="371322"/>
                  </a:lnTo>
                  <a:lnTo>
                    <a:pt x="437508" y="377992"/>
                  </a:lnTo>
                  <a:lnTo>
                    <a:pt x="439097" y="384663"/>
                  </a:lnTo>
                  <a:lnTo>
                    <a:pt x="440368" y="391969"/>
                  </a:lnTo>
                  <a:lnTo>
                    <a:pt x="443227" y="385298"/>
                  </a:lnTo>
                  <a:lnTo>
                    <a:pt x="446722" y="377992"/>
                  </a:lnTo>
                  <a:lnTo>
                    <a:pt x="451170" y="368781"/>
                  </a:lnTo>
                  <a:lnTo>
                    <a:pt x="457525" y="357981"/>
                  </a:lnTo>
                  <a:lnTo>
                    <a:pt x="465150" y="346228"/>
                  </a:lnTo>
                  <a:lnTo>
                    <a:pt x="469598" y="340193"/>
                  </a:lnTo>
                  <a:lnTo>
                    <a:pt x="474046" y="333840"/>
                  </a:lnTo>
                  <a:lnTo>
                    <a:pt x="479130" y="327805"/>
                  </a:lnTo>
                  <a:lnTo>
                    <a:pt x="484531" y="321770"/>
                  </a:lnTo>
                  <a:lnTo>
                    <a:pt x="490250" y="315735"/>
                  </a:lnTo>
                  <a:lnTo>
                    <a:pt x="496605" y="310335"/>
                  </a:lnTo>
                  <a:lnTo>
                    <a:pt x="503277" y="304935"/>
                  </a:lnTo>
                  <a:lnTo>
                    <a:pt x="509949" y="299853"/>
                  </a:lnTo>
                  <a:lnTo>
                    <a:pt x="517257" y="295088"/>
                  </a:lnTo>
                  <a:lnTo>
                    <a:pt x="524882" y="290959"/>
                  </a:lnTo>
                  <a:lnTo>
                    <a:pt x="532826" y="286830"/>
                  </a:lnTo>
                  <a:lnTo>
                    <a:pt x="541086" y="284289"/>
                  </a:lnTo>
                  <a:lnTo>
                    <a:pt x="549983" y="281747"/>
                  </a:lnTo>
                  <a:lnTo>
                    <a:pt x="559197" y="279842"/>
                  </a:lnTo>
                  <a:lnTo>
                    <a:pt x="568729" y="279206"/>
                  </a:lnTo>
                  <a:lnTo>
                    <a:pt x="578896" y="279524"/>
                  </a:lnTo>
                  <a:lnTo>
                    <a:pt x="583979" y="279842"/>
                  </a:lnTo>
                  <a:lnTo>
                    <a:pt x="589063" y="280477"/>
                  </a:lnTo>
                  <a:lnTo>
                    <a:pt x="594464" y="281112"/>
                  </a:lnTo>
                  <a:lnTo>
                    <a:pt x="599866" y="282383"/>
                  </a:lnTo>
                  <a:lnTo>
                    <a:pt x="605267" y="283971"/>
                  </a:lnTo>
                  <a:lnTo>
                    <a:pt x="610986" y="285242"/>
                  </a:lnTo>
                  <a:lnTo>
                    <a:pt x="616387" y="287465"/>
                  </a:lnTo>
                  <a:lnTo>
                    <a:pt x="622424" y="289689"/>
                  </a:lnTo>
                  <a:lnTo>
                    <a:pt x="618294" y="280477"/>
                  </a:lnTo>
                  <a:lnTo>
                    <a:pt x="614481" y="269042"/>
                  </a:lnTo>
                  <a:lnTo>
                    <a:pt x="609080" y="254748"/>
                  </a:lnTo>
                  <a:lnTo>
                    <a:pt x="603361" y="237278"/>
                  </a:lnTo>
                  <a:lnTo>
                    <a:pt x="597006" y="217584"/>
                  </a:lnTo>
                  <a:lnTo>
                    <a:pt x="591287" y="195667"/>
                  </a:lnTo>
                  <a:lnTo>
                    <a:pt x="588428" y="184232"/>
                  </a:lnTo>
                  <a:lnTo>
                    <a:pt x="585886" y="172479"/>
                  </a:lnTo>
                  <a:lnTo>
                    <a:pt x="583344" y="160409"/>
                  </a:lnTo>
                  <a:lnTo>
                    <a:pt x="581438" y="148656"/>
                  </a:lnTo>
                  <a:lnTo>
                    <a:pt x="579531" y="135950"/>
                  </a:lnTo>
                  <a:lnTo>
                    <a:pt x="578578" y="124198"/>
                  </a:lnTo>
                  <a:lnTo>
                    <a:pt x="577625" y="111810"/>
                  </a:lnTo>
                  <a:lnTo>
                    <a:pt x="577307" y="99739"/>
                  </a:lnTo>
                  <a:lnTo>
                    <a:pt x="577307" y="87987"/>
                  </a:lnTo>
                  <a:lnTo>
                    <a:pt x="577943" y="76234"/>
                  </a:lnTo>
                  <a:lnTo>
                    <a:pt x="579531" y="65117"/>
                  </a:lnTo>
                  <a:lnTo>
                    <a:pt x="581438" y="53999"/>
                  </a:lnTo>
                  <a:lnTo>
                    <a:pt x="584297" y="43517"/>
                  </a:lnTo>
                  <a:lnTo>
                    <a:pt x="585886" y="38435"/>
                  </a:lnTo>
                  <a:lnTo>
                    <a:pt x="587792" y="33352"/>
                  </a:lnTo>
                  <a:lnTo>
                    <a:pt x="590016" y="28588"/>
                  </a:lnTo>
                  <a:lnTo>
                    <a:pt x="592558" y="24141"/>
                  </a:lnTo>
                  <a:lnTo>
                    <a:pt x="594782" y="19694"/>
                  </a:lnTo>
                  <a:lnTo>
                    <a:pt x="597324" y="15247"/>
                  </a:lnTo>
                  <a:lnTo>
                    <a:pt x="600501" y="11118"/>
                  </a:lnTo>
                  <a:lnTo>
                    <a:pt x="603996" y="7306"/>
                  </a:lnTo>
                  <a:lnTo>
                    <a:pt x="607173" y="3494"/>
                  </a:lnTo>
                  <a:lnTo>
                    <a:pt x="61098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18" name="组合 17"/>
          <p:cNvGrpSpPr/>
          <p:nvPr/>
        </p:nvGrpSpPr>
        <p:grpSpPr>
          <a:xfrm>
            <a:off x="2509838" y="3181351"/>
            <a:ext cx="674687" cy="674688"/>
            <a:chOff x="2509838" y="3181351"/>
            <a:chExt cx="674687" cy="674688"/>
          </a:xfrm>
        </p:grpSpPr>
        <p:sp>
          <p:nvSpPr>
            <p:cNvPr id="19" name="MH_SubTitle_3"/>
            <p:cNvSpPr>
              <a:spLocks noChangeArrowheads="1"/>
            </p:cNvSpPr>
            <p:nvPr/>
          </p:nvSpPr>
          <p:spPr bwMode="auto">
            <a:xfrm>
              <a:off x="2509838" y="3181351"/>
              <a:ext cx="674687" cy="674688"/>
            </a:xfrm>
            <a:prstGeom prst="ellipse">
              <a:avLst/>
            </a:prstGeom>
            <a:solidFill>
              <a:srgbClr val="B73A4F"/>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20" name="KSO_Shape"/>
            <p:cNvSpPr>
              <a:spLocks/>
            </p:cNvSpPr>
            <p:nvPr/>
          </p:nvSpPr>
          <p:spPr bwMode="auto">
            <a:xfrm>
              <a:off x="2657475" y="3314219"/>
              <a:ext cx="349250" cy="360052"/>
            </a:xfrm>
            <a:custGeom>
              <a:avLst/>
              <a:gdLst>
                <a:gd name="T0" fmla="*/ 705908 w 4388"/>
                <a:gd name="T1" fmla="*/ 0 h 4523"/>
                <a:gd name="T2" fmla="*/ 293567 w 4388"/>
                <a:gd name="T3" fmla="*/ 424129 h 4523"/>
                <a:gd name="T4" fmla="*/ 924083 w 4388"/>
                <a:gd name="T5" fmla="*/ 624611 h 4523"/>
                <a:gd name="T6" fmla="*/ 705908 w 4388"/>
                <a:gd name="T7" fmla="*/ 0 h 4523"/>
                <a:gd name="T8" fmla="*/ 0 w 4388"/>
                <a:gd name="T9" fmla="*/ 629244 h 4523"/>
                <a:gd name="T10" fmla="*/ 0 w 4388"/>
                <a:gd name="T11" fmla="*/ 987247 h 4523"/>
                <a:gd name="T12" fmla="*/ 165526 w 4388"/>
                <a:gd name="T13" fmla="*/ 987247 h 4523"/>
                <a:gd name="T14" fmla="*/ 165526 w 4388"/>
                <a:gd name="T15" fmla="*/ 1905000 h 4523"/>
                <a:gd name="T16" fmla="*/ 1682639 w 4388"/>
                <a:gd name="T17" fmla="*/ 1905000 h 4523"/>
                <a:gd name="T18" fmla="*/ 1682639 w 4388"/>
                <a:gd name="T19" fmla="*/ 987247 h 4523"/>
                <a:gd name="T20" fmla="*/ 1848165 w 4388"/>
                <a:gd name="T21" fmla="*/ 987247 h 4523"/>
                <a:gd name="T22" fmla="*/ 1848165 w 4388"/>
                <a:gd name="T23" fmla="*/ 629244 h 4523"/>
                <a:gd name="T24" fmla="*/ 0 w 4388"/>
                <a:gd name="T25" fmla="*/ 629244 h 4523"/>
                <a:gd name="T26" fmla="*/ 1142257 w 4388"/>
                <a:gd name="T27" fmla="*/ 0 h 4523"/>
                <a:gd name="T28" fmla="*/ 924083 w 4388"/>
                <a:gd name="T29" fmla="*/ 624611 h 4523"/>
                <a:gd name="T30" fmla="*/ 1554177 w 4388"/>
                <a:gd name="T31" fmla="*/ 424129 h 4523"/>
                <a:gd name="T32" fmla="*/ 1142257 w 4388"/>
                <a:gd name="T33" fmla="*/ 0 h 45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88" h="4523">
                  <a:moveTo>
                    <a:pt x="1676" y="0"/>
                  </a:moveTo>
                  <a:lnTo>
                    <a:pt x="697" y="1007"/>
                  </a:lnTo>
                  <a:lnTo>
                    <a:pt x="2194" y="1483"/>
                  </a:lnTo>
                  <a:lnTo>
                    <a:pt x="1676" y="0"/>
                  </a:lnTo>
                  <a:close/>
                  <a:moveTo>
                    <a:pt x="0" y="1494"/>
                  </a:moveTo>
                  <a:lnTo>
                    <a:pt x="0" y="2344"/>
                  </a:lnTo>
                  <a:lnTo>
                    <a:pt x="393" y="2344"/>
                  </a:lnTo>
                  <a:lnTo>
                    <a:pt x="393" y="4523"/>
                  </a:lnTo>
                  <a:lnTo>
                    <a:pt x="3995" y="4523"/>
                  </a:lnTo>
                  <a:lnTo>
                    <a:pt x="3995" y="2344"/>
                  </a:lnTo>
                  <a:lnTo>
                    <a:pt x="4388" y="2344"/>
                  </a:lnTo>
                  <a:lnTo>
                    <a:pt x="4388" y="1494"/>
                  </a:lnTo>
                  <a:lnTo>
                    <a:pt x="0" y="1494"/>
                  </a:lnTo>
                  <a:close/>
                  <a:moveTo>
                    <a:pt x="2712" y="0"/>
                  </a:moveTo>
                  <a:lnTo>
                    <a:pt x="2194" y="1483"/>
                  </a:lnTo>
                  <a:lnTo>
                    <a:pt x="3690" y="1007"/>
                  </a:lnTo>
                  <a:lnTo>
                    <a:pt x="2712" y="0"/>
                  </a:lnTo>
                  <a:close/>
                </a:path>
              </a:pathLst>
            </a:custGeom>
            <a:solidFill>
              <a:schemeClr val="bg1"/>
            </a:solidFill>
            <a:ln>
              <a:noFill/>
            </a:ln>
          </p:spPr>
          <p:txBody>
            <a:bodyPr tIns="684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j-lt"/>
              </a:endParaRPr>
            </a:p>
          </p:txBody>
        </p:sp>
      </p:grpSp>
      <p:grpSp>
        <p:nvGrpSpPr>
          <p:cNvPr id="21" name="组合 20"/>
          <p:cNvGrpSpPr/>
          <p:nvPr/>
        </p:nvGrpSpPr>
        <p:grpSpPr>
          <a:xfrm>
            <a:off x="7729538" y="1843089"/>
            <a:ext cx="674687" cy="674687"/>
            <a:chOff x="7729538" y="1843089"/>
            <a:chExt cx="674687" cy="674687"/>
          </a:xfrm>
        </p:grpSpPr>
        <p:sp>
          <p:nvSpPr>
            <p:cNvPr id="22" name="MH_SubTitle_2"/>
            <p:cNvSpPr>
              <a:spLocks noChangeArrowheads="1"/>
            </p:cNvSpPr>
            <p:nvPr/>
          </p:nvSpPr>
          <p:spPr bwMode="auto">
            <a:xfrm flipH="1">
              <a:off x="7729538" y="1843089"/>
              <a:ext cx="674687" cy="674687"/>
            </a:xfrm>
            <a:prstGeom prst="ellipse">
              <a:avLst/>
            </a:prstGeom>
            <a:solidFill>
              <a:srgbClr val="E78D97"/>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23" name="KSO_Shape"/>
            <p:cNvSpPr>
              <a:spLocks/>
            </p:cNvSpPr>
            <p:nvPr/>
          </p:nvSpPr>
          <p:spPr bwMode="auto">
            <a:xfrm>
              <a:off x="7978941" y="1908895"/>
              <a:ext cx="188214" cy="532682"/>
            </a:xfrm>
            <a:custGeom>
              <a:avLst/>
              <a:gdLst/>
              <a:ahLst/>
              <a:cxnLst/>
              <a:rect l="0" t="0" r="r" b="b"/>
              <a:pathLst>
                <a:path w="1517650" h="4295775">
                  <a:moveTo>
                    <a:pt x="12700" y="908050"/>
                  </a:moveTo>
                  <a:lnTo>
                    <a:pt x="15875" y="911225"/>
                  </a:lnTo>
                  <a:lnTo>
                    <a:pt x="19050" y="927100"/>
                  </a:lnTo>
                  <a:lnTo>
                    <a:pt x="28575" y="958850"/>
                  </a:lnTo>
                  <a:lnTo>
                    <a:pt x="41275" y="1000125"/>
                  </a:lnTo>
                  <a:lnTo>
                    <a:pt x="60325" y="1050925"/>
                  </a:lnTo>
                  <a:lnTo>
                    <a:pt x="92075" y="1111250"/>
                  </a:lnTo>
                  <a:lnTo>
                    <a:pt x="111125" y="1139825"/>
                  </a:lnTo>
                  <a:lnTo>
                    <a:pt x="130175" y="1174750"/>
                  </a:lnTo>
                  <a:lnTo>
                    <a:pt x="155575" y="1206500"/>
                  </a:lnTo>
                  <a:lnTo>
                    <a:pt x="184150" y="1241425"/>
                  </a:lnTo>
                  <a:lnTo>
                    <a:pt x="215900" y="1273175"/>
                  </a:lnTo>
                  <a:lnTo>
                    <a:pt x="250825" y="1304925"/>
                  </a:lnTo>
                  <a:lnTo>
                    <a:pt x="288925" y="1333500"/>
                  </a:lnTo>
                  <a:lnTo>
                    <a:pt x="330200" y="1362075"/>
                  </a:lnTo>
                  <a:lnTo>
                    <a:pt x="374650" y="1390650"/>
                  </a:lnTo>
                  <a:lnTo>
                    <a:pt x="422275" y="1412875"/>
                  </a:lnTo>
                  <a:lnTo>
                    <a:pt x="473075" y="1435100"/>
                  </a:lnTo>
                  <a:lnTo>
                    <a:pt x="527050" y="1450975"/>
                  </a:lnTo>
                  <a:lnTo>
                    <a:pt x="584200" y="1466850"/>
                  </a:lnTo>
                  <a:lnTo>
                    <a:pt x="641350" y="1476375"/>
                  </a:lnTo>
                  <a:lnTo>
                    <a:pt x="698500" y="1482725"/>
                  </a:lnTo>
                  <a:lnTo>
                    <a:pt x="758825" y="1485900"/>
                  </a:lnTo>
                  <a:lnTo>
                    <a:pt x="815975" y="1482725"/>
                  </a:lnTo>
                  <a:lnTo>
                    <a:pt x="876300" y="1476375"/>
                  </a:lnTo>
                  <a:lnTo>
                    <a:pt x="930275" y="1466850"/>
                  </a:lnTo>
                  <a:lnTo>
                    <a:pt x="987425" y="1450975"/>
                  </a:lnTo>
                  <a:lnTo>
                    <a:pt x="1041400" y="1435100"/>
                  </a:lnTo>
                  <a:lnTo>
                    <a:pt x="1092200" y="1412875"/>
                  </a:lnTo>
                  <a:lnTo>
                    <a:pt x="1139825" y="1390650"/>
                  </a:lnTo>
                  <a:lnTo>
                    <a:pt x="1184275" y="1362075"/>
                  </a:lnTo>
                  <a:lnTo>
                    <a:pt x="1225550" y="1333500"/>
                  </a:lnTo>
                  <a:lnTo>
                    <a:pt x="1263650" y="1304925"/>
                  </a:lnTo>
                  <a:lnTo>
                    <a:pt x="1298575" y="1273175"/>
                  </a:lnTo>
                  <a:lnTo>
                    <a:pt x="1330325" y="1241425"/>
                  </a:lnTo>
                  <a:lnTo>
                    <a:pt x="1358900" y="1206500"/>
                  </a:lnTo>
                  <a:lnTo>
                    <a:pt x="1384300" y="1174750"/>
                  </a:lnTo>
                  <a:lnTo>
                    <a:pt x="1406525" y="1143000"/>
                  </a:lnTo>
                  <a:lnTo>
                    <a:pt x="1422400" y="1111250"/>
                  </a:lnTo>
                  <a:lnTo>
                    <a:pt x="1454150" y="1050925"/>
                  </a:lnTo>
                  <a:lnTo>
                    <a:pt x="1473200" y="1000125"/>
                  </a:lnTo>
                  <a:lnTo>
                    <a:pt x="1485900" y="958850"/>
                  </a:lnTo>
                  <a:lnTo>
                    <a:pt x="1495425" y="927100"/>
                  </a:lnTo>
                  <a:lnTo>
                    <a:pt x="1498600" y="911225"/>
                  </a:lnTo>
                  <a:lnTo>
                    <a:pt x="1501775" y="908050"/>
                  </a:lnTo>
                  <a:lnTo>
                    <a:pt x="1504950" y="933450"/>
                  </a:lnTo>
                  <a:lnTo>
                    <a:pt x="1504950" y="1000125"/>
                  </a:lnTo>
                  <a:lnTo>
                    <a:pt x="1501775" y="1095375"/>
                  </a:lnTo>
                  <a:lnTo>
                    <a:pt x="1498600" y="1203325"/>
                  </a:lnTo>
                  <a:lnTo>
                    <a:pt x="1489075" y="1311275"/>
                  </a:lnTo>
                  <a:lnTo>
                    <a:pt x="1473200" y="1517650"/>
                  </a:lnTo>
                  <a:lnTo>
                    <a:pt x="1463675" y="1711325"/>
                  </a:lnTo>
                  <a:lnTo>
                    <a:pt x="1454150" y="1809750"/>
                  </a:lnTo>
                  <a:lnTo>
                    <a:pt x="1450975" y="1860550"/>
                  </a:lnTo>
                  <a:lnTo>
                    <a:pt x="1441450" y="1911350"/>
                  </a:lnTo>
                  <a:lnTo>
                    <a:pt x="1431925" y="1962150"/>
                  </a:lnTo>
                  <a:lnTo>
                    <a:pt x="1419225" y="2012950"/>
                  </a:lnTo>
                  <a:lnTo>
                    <a:pt x="1403350" y="2063750"/>
                  </a:lnTo>
                  <a:lnTo>
                    <a:pt x="1384300" y="2114550"/>
                  </a:lnTo>
                  <a:lnTo>
                    <a:pt x="1362075" y="2162175"/>
                  </a:lnTo>
                  <a:lnTo>
                    <a:pt x="1336675" y="2209800"/>
                  </a:lnTo>
                  <a:lnTo>
                    <a:pt x="1304925" y="2254250"/>
                  </a:lnTo>
                  <a:lnTo>
                    <a:pt x="1270000" y="2298700"/>
                  </a:lnTo>
                  <a:lnTo>
                    <a:pt x="1235075" y="2336800"/>
                  </a:lnTo>
                  <a:lnTo>
                    <a:pt x="1196975" y="2371725"/>
                  </a:lnTo>
                  <a:lnTo>
                    <a:pt x="1155700" y="2406650"/>
                  </a:lnTo>
                  <a:lnTo>
                    <a:pt x="1114425" y="2435225"/>
                  </a:lnTo>
                  <a:lnTo>
                    <a:pt x="1073150" y="2463800"/>
                  </a:lnTo>
                  <a:lnTo>
                    <a:pt x="1035050" y="2486025"/>
                  </a:lnTo>
                  <a:lnTo>
                    <a:pt x="958850" y="2527300"/>
                  </a:lnTo>
                  <a:lnTo>
                    <a:pt x="841375" y="2587625"/>
                  </a:lnTo>
                  <a:lnTo>
                    <a:pt x="796925" y="2613025"/>
                  </a:lnTo>
                  <a:lnTo>
                    <a:pt x="796925" y="4165600"/>
                  </a:lnTo>
                  <a:lnTo>
                    <a:pt x="844550" y="4168775"/>
                  </a:lnTo>
                  <a:lnTo>
                    <a:pt x="895350" y="4175125"/>
                  </a:lnTo>
                  <a:lnTo>
                    <a:pt x="1060450" y="4197350"/>
                  </a:lnTo>
                  <a:lnTo>
                    <a:pt x="1257300" y="4222750"/>
                  </a:lnTo>
                  <a:lnTo>
                    <a:pt x="1441450" y="4244975"/>
                  </a:lnTo>
                  <a:lnTo>
                    <a:pt x="1498600" y="4254500"/>
                  </a:lnTo>
                  <a:lnTo>
                    <a:pt x="1511300" y="4260850"/>
                  </a:lnTo>
                  <a:lnTo>
                    <a:pt x="1514475" y="4260850"/>
                  </a:lnTo>
                  <a:lnTo>
                    <a:pt x="1517650" y="4264025"/>
                  </a:lnTo>
                  <a:lnTo>
                    <a:pt x="1508125" y="4267200"/>
                  </a:lnTo>
                  <a:lnTo>
                    <a:pt x="1492250" y="4270375"/>
                  </a:lnTo>
                  <a:lnTo>
                    <a:pt x="1422400" y="4279900"/>
                  </a:lnTo>
                  <a:lnTo>
                    <a:pt x="1308100" y="4286250"/>
                  </a:lnTo>
                  <a:lnTo>
                    <a:pt x="1152525" y="4289425"/>
                  </a:lnTo>
                  <a:lnTo>
                    <a:pt x="965200" y="4292600"/>
                  </a:lnTo>
                  <a:lnTo>
                    <a:pt x="758825" y="4295775"/>
                  </a:lnTo>
                  <a:lnTo>
                    <a:pt x="549275" y="4292600"/>
                  </a:lnTo>
                  <a:lnTo>
                    <a:pt x="361950" y="4289425"/>
                  </a:lnTo>
                  <a:lnTo>
                    <a:pt x="209550" y="4286250"/>
                  </a:lnTo>
                  <a:lnTo>
                    <a:pt x="95250" y="4279900"/>
                  </a:lnTo>
                  <a:lnTo>
                    <a:pt x="22225" y="4270375"/>
                  </a:lnTo>
                  <a:lnTo>
                    <a:pt x="6350" y="4267200"/>
                  </a:lnTo>
                  <a:lnTo>
                    <a:pt x="0" y="4264025"/>
                  </a:lnTo>
                  <a:lnTo>
                    <a:pt x="0" y="4260850"/>
                  </a:lnTo>
                  <a:lnTo>
                    <a:pt x="3175" y="4260850"/>
                  </a:lnTo>
                  <a:lnTo>
                    <a:pt x="15875" y="4254500"/>
                  </a:lnTo>
                  <a:lnTo>
                    <a:pt x="76200" y="4244975"/>
                  </a:lnTo>
                  <a:lnTo>
                    <a:pt x="257175" y="4222750"/>
                  </a:lnTo>
                  <a:lnTo>
                    <a:pt x="454025" y="4197350"/>
                  </a:lnTo>
                  <a:lnTo>
                    <a:pt x="622300" y="4175125"/>
                  </a:lnTo>
                  <a:lnTo>
                    <a:pt x="669925" y="4168775"/>
                  </a:lnTo>
                  <a:lnTo>
                    <a:pt x="717550" y="4165600"/>
                  </a:lnTo>
                  <a:lnTo>
                    <a:pt x="717550" y="2613025"/>
                  </a:lnTo>
                  <a:lnTo>
                    <a:pt x="673100" y="2587625"/>
                  </a:lnTo>
                  <a:lnTo>
                    <a:pt x="555625" y="2527300"/>
                  </a:lnTo>
                  <a:lnTo>
                    <a:pt x="479425" y="2486025"/>
                  </a:lnTo>
                  <a:lnTo>
                    <a:pt x="441325" y="2463800"/>
                  </a:lnTo>
                  <a:lnTo>
                    <a:pt x="400050" y="2435225"/>
                  </a:lnTo>
                  <a:lnTo>
                    <a:pt x="358775" y="2406650"/>
                  </a:lnTo>
                  <a:lnTo>
                    <a:pt x="317500" y="2371725"/>
                  </a:lnTo>
                  <a:lnTo>
                    <a:pt x="279400" y="2336800"/>
                  </a:lnTo>
                  <a:lnTo>
                    <a:pt x="244475" y="2298700"/>
                  </a:lnTo>
                  <a:lnTo>
                    <a:pt x="209550" y="2254250"/>
                  </a:lnTo>
                  <a:lnTo>
                    <a:pt x="177800" y="2209800"/>
                  </a:lnTo>
                  <a:lnTo>
                    <a:pt x="152400" y="2162175"/>
                  </a:lnTo>
                  <a:lnTo>
                    <a:pt x="130175" y="2114550"/>
                  </a:lnTo>
                  <a:lnTo>
                    <a:pt x="111125" y="2063750"/>
                  </a:lnTo>
                  <a:lnTo>
                    <a:pt x="95250" y="2012950"/>
                  </a:lnTo>
                  <a:lnTo>
                    <a:pt x="82550" y="1962150"/>
                  </a:lnTo>
                  <a:lnTo>
                    <a:pt x="73025" y="1911350"/>
                  </a:lnTo>
                  <a:lnTo>
                    <a:pt x="63500" y="1860550"/>
                  </a:lnTo>
                  <a:lnTo>
                    <a:pt x="60325" y="1809750"/>
                  </a:lnTo>
                  <a:lnTo>
                    <a:pt x="50800" y="1711325"/>
                  </a:lnTo>
                  <a:lnTo>
                    <a:pt x="41275" y="1517650"/>
                  </a:lnTo>
                  <a:lnTo>
                    <a:pt x="25400" y="1311275"/>
                  </a:lnTo>
                  <a:lnTo>
                    <a:pt x="19050" y="1203325"/>
                  </a:lnTo>
                  <a:lnTo>
                    <a:pt x="12700" y="1095375"/>
                  </a:lnTo>
                  <a:lnTo>
                    <a:pt x="9525" y="1000125"/>
                  </a:lnTo>
                  <a:lnTo>
                    <a:pt x="9525" y="933450"/>
                  </a:lnTo>
                  <a:lnTo>
                    <a:pt x="12700" y="908050"/>
                  </a:lnTo>
                  <a:close/>
                  <a:moveTo>
                    <a:pt x="1174750" y="0"/>
                  </a:moveTo>
                  <a:lnTo>
                    <a:pt x="1193800" y="3175"/>
                  </a:lnTo>
                  <a:lnTo>
                    <a:pt x="1212850" y="9525"/>
                  </a:lnTo>
                  <a:lnTo>
                    <a:pt x="1241425" y="25400"/>
                  </a:lnTo>
                  <a:lnTo>
                    <a:pt x="1270000" y="47625"/>
                  </a:lnTo>
                  <a:lnTo>
                    <a:pt x="1301750" y="76200"/>
                  </a:lnTo>
                  <a:lnTo>
                    <a:pt x="1339850" y="117475"/>
                  </a:lnTo>
                  <a:lnTo>
                    <a:pt x="1374775" y="165100"/>
                  </a:lnTo>
                  <a:lnTo>
                    <a:pt x="1393825" y="196850"/>
                  </a:lnTo>
                  <a:lnTo>
                    <a:pt x="1412875" y="231775"/>
                  </a:lnTo>
                  <a:lnTo>
                    <a:pt x="1428750" y="266700"/>
                  </a:lnTo>
                  <a:lnTo>
                    <a:pt x="1447800" y="311150"/>
                  </a:lnTo>
                  <a:lnTo>
                    <a:pt x="1460500" y="355600"/>
                  </a:lnTo>
                  <a:lnTo>
                    <a:pt x="1473200" y="406400"/>
                  </a:lnTo>
                  <a:lnTo>
                    <a:pt x="1485900" y="463550"/>
                  </a:lnTo>
                  <a:lnTo>
                    <a:pt x="1492250" y="523875"/>
                  </a:lnTo>
                  <a:lnTo>
                    <a:pt x="1495425" y="587375"/>
                  </a:lnTo>
                  <a:lnTo>
                    <a:pt x="1492250" y="650875"/>
                  </a:lnTo>
                  <a:lnTo>
                    <a:pt x="1485900" y="717550"/>
                  </a:lnTo>
                  <a:lnTo>
                    <a:pt x="1473200" y="781050"/>
                  </a:lnTo>
                  <a:lnTo>
                    <a:pt x="1457325" y="844550"/>
                  </a:lnTo>
                  <a:lnTo>
                    <a:pt x="1435100" y="904875"/>
                  </a:lnTo>
                  <a:lnTo>
                    <a:pt x="1422400" y="936625"/>
                  </a:lnTo>
                  <a:lnTo>
                    <a:pt x="1406525" y="971550"/>
                  </a:lnTo>
                  <a:lnTo>
                    <a:pt x="1384300" y="1012825"/>
                  </a:lnTo>
                  <a:lnTo>
                    <a:pt x="1355725" y="1057275"/>
                  </a:lnTo>
                  <a:lnTo>
                    <a:pt x="1323975" y="1101725"/>
                  </a:lnTo>
                  <a:lnTo>
                    <a:pt x="1289050" y="1146175"/>
                  </a:lnTo>
                  <a:lnTo>
                    <a:pt x="1247775" y="1190625"/>
                  </a:lnTo>
                  <a:lnTo>
                    <a:pt x="1203325" y="1231900"/>
                  </a:lnTo>
                  <a:lnTo>
                    <a:pt x="1152525" y="1270000"/>
                  </a:lnTo>
                  <a:lnTo>
                    <a:pt x="1098550" y="1304925"/>
                  </a:lnTo>
                  <a:lnTo>
                    <a:pt x="1038225" y="1333500"/>
                  </a:lnTo>
                  <a:lnTo>
                    <a:pt x="977900" y="1355725"/>
                  </a:lnTo>
                  <a:lnTo>
                    <a:pt x="914400" y="1374775"/>
                  </a:lnTo>
                  <a:lnTo>
                    <a:pt x="844550" y="1384300"/>
                  </a:lnTo>
                  <a:lnTo>
                    <a:pt x="774700" y="1390650"/>
                  </a:lnTo>
                  <a:lnTo>
                    <a:pt x="704850" y="1387475"/>
                  </a:lnTo>
                  <a:lnTo>
                    <a:pt x="631825" y="1377950"/>
                  </a:lnTo>
                  <a:lnTo>
                    <a:pt x="593725" y="1371600"/>
                  </a:lnTo>
                  <a:lnTo>
                    <a:pt x="555625" y="1362075"/>
                  </a:lnTo>
                  <a:lnTo>
                    <a:pt x="517525" y="1349375"/>
                  </a:lnTo>
                  <a:lnTo>
                    <a:pt x="479425" y="1333500"/>
                  </a:lnTo>
                  <a:lnTo>
                    <a:pt x="441325" y="1317625"/>
                  </a:lnTo>
                  <a:lnTo>
                    <a:pt x="403225" y="1295400"/>
                  </a:lnTo>
                  <a:lnTo>
                    <a:pt x="365125" y="1273175"/>
                  </a:lnTo>
                  <a:lnTo>
                    <a:pt x="327025" y="1247775"/>
                  </a:lnTo>
                  <a:lnTo>
                    <a:pt x="288925" y="1216025"/>
                  </a:lnTo>
                  <a:lnTo>
                    <a:pt x="250825" y="1181100"/>
                  </a:lnTo>
                  <a:lnTo>
                    <a:pt x="215900" y="1143000"/>
                  </a:lnTo>
                  <a:lnTo>
                    <a:pt x="180975" y="1095375"/>
                  </a:lnTo>
                  <a:lnTo>
                    <a:pt x="161925" y="1066800"/>
                  </a:lnTo>
                  <a:lnTo>
                    <a:pt x="146050" y="1038225"/>
                  </a:lnTo>
                  <a:lnTo>
                    <a:pt x="133350" y="1006475"/>
                  </a:lnTo>
                  <a:lnTo>
                    <a:pt x="117475" y="971550"/>
                  </a:lnTo>
                  <a:lnTo>
                    <a:pt x="104775" y="933450"/>
                  </a:lnTo>
                  <a:lnTo>
                    <a:pt x="95250" y="895350"/>
                  </a:lnTo>
                  <a:lnTo>
                    <a:pt x="88900" y="850900"/>
                  </a:lnTo>
                  <a:lnTo>
                    <a:pt x="82550" y="806450"/>
                  </a:lnTo>
                  <a:lnTo>
                    <a:pt x="79375" y="758825"/>
                  </a:lnTo>
                  <a:lnTo>
                    <a:pt x="82550" y="711200"/>
                  </a:lnTo>
                  <a:lnTo>
                    <a:pt x="88900" y="663575"/>
                  </a:lnTo>
                  <a:lnTo>
                    <a:pt x="98425" y="615950"/>
                  </a:lnTo>
                  <a:lnTo>
                    <a:pt x="111125" y="574675"/>
                  </a:lnTo>
                  <a:lnTo>
                    <a:pt x="123825" y="533400"/>
                  </a:lnTo>
                  <a:lnTo>
                    <a:pt x="139700" y="498475"/>
                  </a:lnTo>
                  <a:lnTo>
                    <a:pt x="158750" y="463550"/>
                  </a:lnTo>
                  <a:lnTo>
                    <a:pt x="177800" y="434975"/>
                  </a:lnTo>
                  <a:lnTo>
                    <a:pt x="196850" y="406400"/>
                  </a:lnTo>
                  <a:lnTo>
                    <a:pt x="215900" y="381000"/>
                  </a:lnTo>
                  <a:lnTo>
                    <a:pt x="238125" y="358775"/>
                  </a:lnTo>
                  <a:lnTo>
                    <a:pt x="279400" y="320675"/>
                  </a:lnTo>
                  <a:lnTo>
                    <a:pt x="323850" y="288925"/>
                  </a:lnTo>
                  <a:lnTo>
                    <a:pt x="371475" y="263525"/>
                  </a:lnTo>
                  <a:lnTo>
                    <a:pt x="415925" y="244475"/>
                  </a:lnTo>
                  <a:lnTo>
                    <a:pt x="460375" y="231775"/>
                  </a:lnTo>
                  <a:lnTo>
                    <a:pt x="508000" y="225425"/>
                  </a:lnTo>
                  <a:lnTo>
                    <a:pt x="552450" y="222250"/>
                  </a:lnTo>
                  <a:lnTo>
                    <a:pt x="596900" y="222250"/>
                  </a:lnTo>
                  <a:lnTo>
                    <a:pt x="641350" y="228600"/>
                  </a:lnTo>
                  <a:lnTo>
                    <a:pt x="685800" y="238125"/>
                  </a:lnTo>
                  <a:lnTo>
                    <a:pt x="730250" y="254000"/>
                  </a:lnTo>
                  <a:lnTo>
                    <a:pt x="771525" y="273050"/>
                  </a:lnTo>
                  <a:lnTo>
                    <a:pt x="812800" y="295275"/>
                  </a:lnTo>
                  <a:lnTo>
                    <a:pt x="854075" y="323850"/>
                  </a:lnTo>
                  <a:lnTo>
                    <a:pt x="895350" y="361950"/>
                  </a:lnTo>
                  <a:lnTo>
                    <a:pt x="914400" y="384175"/>
                  </a:lnTo>
                  <a:lnTo>
                    <a:pt x="933450" y="406400"/>
                  </a:lnTo>
                  <a:lnTo>
                    <a:pt x="949325" y="434975"/>
                  </a:lnTo>
                  <a:lnTo>
                    <a:pt x="968375" y="466725"/>
                  </a:lnTo>
                  <a:lnTo>
                    <a:pt x="981075" y="501650"/>
                  </a:lnTo>
                  <a:lnTo>
                    <a:pt x="993775" y="539750"/>
                  </a:lnTo>
                  <a:lnTo>
                    <a:pt x="1000125" y="584200"/>
                  </a:lnTo>
                  <a:lnTo>
                    <a:pt x="1003300" y="631825"/>
                  </a:lnTo>
                  <a:lnTo>
                    <a:pt x="1003300" y="682625"/>
                  </a:lnTo>
                  <a:lnTo>
                    <a:pt x="993775" y="727075"/>
                  </a:lnTo>
                  <a:lnTo>
                    <a:pt x="981075" y="771525"/>
                  </a:lnTo>
                  <a:lnTo>
                    <a:pt x="968375" y="809625"/>
                  </a:lnTo>
                  <a:lnTo>
                    <a:pt x="949325" y="841375"/>
                  </a:lnTo>
                  <a:lnTo>
                    <a:pt x="930275" y="869950"/>
                  </a:lnTo>
                  <a:lnTo>
                    <a:pt x="911225" y="892175"/>
                  </a:lnTo>
                  <a:lnTo>
                    <a:pt x="892175" y="914400"/>
                  </a:lnTo>
                  <a:lnTo>
                    <a:pt x="869950" y="930275"/>
                  </a:lnTo>
                  <a:lnTo>
                    <a:pt x="850900" y="946150"/>
                  </a:lnTo>
                  <a:lnTo>
                    <a:pt x="809625" y="968375"/>
                  </a:lnTo>
                  <a:lnTo>
                    <a:pt x="768350" y="981075"/>
                  </a:lnTo>
                  <a:lnTo>
                    <a:pt x="727075" y="990600"/>
                  </a:lnTo>
                  <a:lnTo>
                    <a:pt x="685800" y="990600"/>
                  </a:lnTo>
                  <a:lnTo>
                    <a:pt x="644525" y="987425"/>
                  </a:lnTo>
                  <a:lnTo>
                    <a:pt x="606425" y="977900"/>
                  </a:lnTo>
                  <a:lnTo>
                    <a:pt x="568325" y="965200"/>
                  </a:lnTo>
                  <a:lnTo>
                    <a:pt x="533400" y="946150"/>
                  </a:lnTo>
                  <a:lnTo>
                    <a:pt x="498475" y="920750"/>
                  </a:lnTo>
                  <a:lnTo>
                    <a:pt x="482600" y="904875"/>
                  </a:lnTo>
                  <a:lnTo>
                    <a:pt x="466725" y="889000"/>
                  </a:lnTo>
                  <a:lnTo>
                    <a:pt x="450850" y="866775"/>
                  </a:lnTo>
                  <a:lnTo>
                    <a:pt x="434975" y="844550"/>
                  </a:lnTo>
                  <a:lnTo>
                    <a:pt x="422275" y="815975"/>
                  </a:lnTo>
                  <a:lnTo>
                    <a:pt x="412750" y="781050"/>
                  </a:lnTo>
                  <a:lnTo>
                    <a:pt x="406400" y="746125"/>
                  </a:lnTo>
                  <a:lnTo>
                    <a:pt x="406400" y="704850"/>
                  </a:lnTo>
                  <a:lnTo>
                    <a:pt x="409575" y="666750"/>
                  </a:lnTo>
                  <a:lnTo>
                    <a:pt x="419100" y="631825"/>
                  </a:lnTo>
                  <a:lnTo>
                    <a:pt x="431800" y="600075"/>
                  </a:lnTo>
                  <a:lnTo>
                    <a:pt x="447675" y="574675"/>
                  </a:lnTo>
                  <a:lnTo>
                    <a:pt x="463550" y="555625"/>
                  </a:lnTo>
                  <a:lnTo>
                    <a:pt x="479425" y="539750"/>
                  </a:lnTo>
                  <a:lnTo>
                    <a:pt x="495300" y="527050"/>
                  </a:lnTo>
                  <a:lnTo>
                    <a:pt x="511175" y="514350"/>
                  </a:lnTo>
                  <a:lnTo>
                    <a:pt x="527050" y="508000"/>
                  </a:lnTo>
                  <a:lnTo>
                    <a:pt x="542925" y="501650"/>
                  </a:lnTo>
                  <a:lnTo>
                    <a:pt x="574675" y="492125"/>
                  </a:lnTo>
                  <a:lnTo>
                    <a:pt x="606425" y="488950"/>
                  </a:lnTo>
                  <a:lnTo>
                    <a:pt x="635000" y="492125"/>
                  </a:lnTo>
                  <a:lnTo>
                    <a:pt x="663575" y="498475"/>
                  </a:lnTo>
                  <a:lnTo>
                    <a:pt x="688975" y="511175"/>
                  </a:lnTo>
                  <a:lnTo>
                    <a:pt x="714375" y="527050"/>
                  </a:lnTo>
                  <a:lnTo>
                    <a:pt x="739775" y="546100"/>
                  </a:lnTo>
                  <a:lnTo>
                    <a:pt x="762000" y="571500"/>
                  </a:lnTo>
                  <a:lnTo>
                    <a:pt x="771525" y="587375"/>
                  </a:lnTo>
                  <a:lnTo>
                    <a:pt x="777875" y="606425"/>
                  </a:lnTo>
                  <a:lnTo>
                    <a:pt x="784225" y="628650"/>
                  </a:lnTo>
                  <a:lnTo>
                    <a:pt x="787400" y="650875"/>
                  </a:lnTo>
                  <a:lnTo>
                    <a:pt x="790575" y="676275"/>
                  </a:lnTo>
                  <a:lnTo>
                    <a:pt x="784225" y="701675"/>
                  </a:lnTo>
                  <a:lnTo>
                    <a:pt x="777875" y="723900"/>
                  </a:lnTo>
                  <a:lnTo>
                    <a:pt x="771525" y="739775"/>
                  </a:lnTo>
                  <a:lnTo>
                    <a:pt x="752475" y="765175"/>
                  </a:lnTo>
                  <a:lnTo>
                    <a:pt x="733425" y="784225"/>
                  </a:lnTo>
                  <a:lnTo>
                    <a:pt x="714375" y="793750"/>
                  </a:lnTo>
                  <a:lnTo>
                    <a:pt x="698500" y="800100"/>
                  </a:lnTo>
                  <a:lnTo>
                    <a:pt x="682625" y="803275"/>
                  </a:lnTo>
                  <a:lnTo>
                    <a:pt x="666750" y="803275"/>
                  </a:lnTo>
                  <a:lnTo>
                    <a:pt x="641350" y="800100"/>
                  </a:lnTo>
                  <a:lnTo>
                    <a:pt x="619125" y="790575"/>
                  </a:lnTo>
                  <a:lnTo>
                    <a:pt x="603250" y="781050"/>
                  </a:lnTo>
                  <a:lnTo>
                    <a:pt x="593725" y="771525"/>
                  </a:lnTo>
                  <a:lnTo>
                    <a:pt x="587375" y="762000"/>
                  </a:lnTo>
                  <a:lnTo>
                    <a:pt x="584200" y="758825"/>
                  </a:lnTo>
                  <a:lnTo>
                    <a:pt x="587375" y="758825"/>
                  </a:lnTo>
                  <a:lnTo>
                    <a:pt x="593725" y="758825"/>
                  </a:lnTo>
                  <a:lnTo>
                    <a:pt x="622300" y="768350"/>
                  </a:lnTo>
                  <a:lnTo>
                    <a:pt x="641350" y="768350"/>
                  </a:lnTo>
                  <a:lnTo>
                    <a:pt x="666750" y="768350"/>
                  </a:lnTo>
                  <a:lnTo>
                    <a:pt x="679450" y="765175"/>
                  </a:lnTo>
                  <a:lnTo>
                    <a:pt x="695325" y="758825"/>
                  </a:lnTo>
                  <a:lnTo>
                    <a:pt x="708025" y="752475"/>
                  </a:lnTo>
                  <a:lnTo>
                    <a:pt x="723900" y="739775"/>
                  </a:lnTo>
                  <a:lnTo>
                    <a:pt x="736600" y="727075"/>
                  </a:lnTo>
                  <a:lnTo>
                    <a:pt x="746125" y="708025"/>
                  </a:lnTo>
                  <a:lnTo>
                    <a:pt x="755650" y="685800"/>
                  </a:lnTo>
                  <a:lnTo>
                    <a:pt x="755650" y="676275"/>
                  </a:lnTo>
                  <a:lnTo>
                    <a:pt x="755650" y="663575"/>
                  </a:lnTo>
                  <a:lnTo>
                    <a:pt x="749300" y="641350"/>
                  </a:lnTo>
                  <a:lnTo>
                    <a:pt x="736600" y="622300"/>
                  </a:lnTo>
                  <a:lnTo>
                    <a:pt x="720725" y="606425"/>
                  </a:lnTo>
                  <a:lnTo>
                    <a:pt x="698500" y="590550"/>
                  </a:lnTo>
                  <a:lnTo>
                    <a:pt x="676275" y="581025"/>
                  </a:lnTo>
                  <a:lnTo>
                    <a:pt x="654050" y="574675"/>
                  </a:lnTo>
                  <a:lnTo>
                    <a:pt x="628650" y="571500"/>
                  </a:lnTo>
                  <a:lnTo>
                    <a:pt x="603250" y="571500"/>
                  </a:lnTo>
                  <a:lnTo>
                    <a:pt x="577850" y="574675"/>
                  </a:lnTo>
                  <a:lnTo>
                    <a:pt x="552450" y="584200"/>
                  </a:lnTo>
                  <a:lnTo>
                    <a:pt x="527050" y="600075"/>
                  </a:lnTo>
                  <a:lnTo>
                    <a:pt x="504825" y="619125"/>
                  </a:lnTo>
                  <a:lnTo>
                    <a:pt x="482600" y="644525"/>
                  </a:lnTo>
                  <a:lnTo>
                    <a:pt x="476250" y="660400"/>
                  </a:lnTo>
                  <a:lnTo>
                    <a:pt x="469900" y="676275"/>
                  </a:lnTo>
                  <a:lnTo>
                    <a:pt x="466725" y="692150"/>
                  </a:lnTo>
                  <a:lnTo>
                    <a:pt x="463550" y="708025"/>
                  </a:lnTo>
                  <a:lnTo>
                    <a:pt x="463550" y="720725"/>
                  </a:lnTo>
                  <a:lnTo>
                    <a:pt x="466725" y="736600"/>
                  </a:lnTo>
                  <a:lnTo>
                    <a:pt x="473075" y="752475"/>
                  </a:lnTo>
                  <a:lnTo>
                    <a:pt x="482600" y="768350"/>
                  </a:lnTo>
                  <a:lnTo>
                    <a:pt x="492125" y="784225"/>
                  </a:lnTo>
                  <a:lnTo>
                    <a:pt x="501650" y="796925"/>
                  </a:lnTo>
                  <a:lnTo>
                    <a:pt x="527050" y="819150"/>
                  </a:lnTo>
                  <a:lnTo>
                    <a:pt x="558800" y="838200"/>
                  </a:lnTo>
                  <a:lnTo>
                    <a:pt x="587375" y="854075"/>
                  </a:lnTo>
                  <a:lnTo>
                    <a:pt x="622300" y="863600"/>
                  </a:lnTo>
                  <a:lnTo>
                    <a:pt x="654050" y="866775"/>
                  </a:lnTo>
                  <a:lnTo>
                    <a:pt x="688975" y="869950"/>
                  </a:lnTo>
                  <a:lnTo>
                    <a:pt x="723900" y="863600"/>
                  </a:lnTo>
                  <a:lnTo>
                    <a:pt x="758825" y="857250"/>
                  </a:lnTo>
                  <a:lnTo>
                    <a:pt x="793750" y="841375"/>
                  </a:lnTo>
                  <a:lnTo>
                    <a:pt x="825500" y="822325"/>
                  </a:lnTo>
                  <a:lnTo>
                    <a:pt x="854075" y="796925"/>
                  </a:lnTo>
                  <a:lnTo>
                    <a:pt x="882650" y="765175"/>
                  </a:lnTo>
                  <a:lnTo>
                    <a:pt x="895350" y="746125"/>
                  </a:lnTo>
                  <a:lnTo>
                    <a:pt x="904875" y="727075"/>
                  </a:lnTo>
                  <a:lnTo>
                    <a:pt x="911225" y="704850"/>
                  </a:lnTo>
                  <a:lnTo>
                    <a:pt x="917575" y="685800"/>
                  </a:lnTo>
                  <a:lnTo>
                    <a:pt x="920750" y="663575"/>
                  </a:lnTo>
                  <a:lnTo>
                    <a:pt x="920750" y="644525"/>
                  </a:lnTo>
                  <a:lnTo>
                    <a:pt x="917575" y="625475"/>
                  </a:lnTo>
                  <a:lnTo>
                    <a:pt x="914400" y="603250"/>
                  </a:lnTo>
                  <a:lnTo>
                    <a:pt x="908050" y="584200"/>
                  </a:lnTo>
                  <a:lnTo>
                    <a:pt x="898525" y="561975"/>
                  </a:lnTo>
                  <a:lnTo>
                    <a:pt x="889000" y="542925"/>
                  </a:lnTo>
                  <a:lnTo>
                    <a:pt x="876300" y="527050"/>
                  </a:lnTo>
                  <a:lnTo>
                    <a:pt x="847725" y="495300"/>
                  </a:lnTo>
                  <a:lnTo>
                    <a:pt x="815975" y="466725"/>
                  </a:lnTo>
                  <a:lnTo>
                    <a:pt x="777875" y="444500"/>
                  </a:lnTo>
                  <a:lnTo>
                    <a:pt x="742950" y="425450"/>
                  </a:lnTo>
                  <a:lnTo>
                    <a:pt x="704850" y="412750"/>
                  </a:lnTo>
                  <a:lnTo>
                    <a:pt x="666750" y="400050"/>
                  </a:lnTo>
                  <a:lnTo>
                    <a:pt x="628650" y="393700"/>
                  </a:lnTo>
                  <a:lnTo>
                    <a:pt x="587375" y="390525"/>
                  </a:lnTo>
                  <a:lnTo>
                    <a:pt x="549275" y="390525"/>
                  </a:lnTo>
                  <a:lnTo>
                    <a:pt x="511175" y="396875"/>
                  </a:lnTo>
                  <a:lnTo>
                    <a:pt x="469900" y="403225"/>
                  </a:lnTo>
                  <a:lnTo>
                    <a:pt x="431800" y="415925"/>
                  </a:lnTo>
                  <a:lnTo>
                    <a:pt x="393700" y="434975"/>
                  </a:lnTo>
                  <a:lnTo>
                    <a:pt x="358775" y="454025"/>
                  </a:lnTo>
                  <a:lnTo>
                    <a:pt x="323850" y="482600"/>
                  </a:lnTo>
                  <a:lnTo>
                    <a:pt x="292100" y="511175"/>
                  </a:lnTo>
                  <a:lnTo>
                    <a:pt x="260350" y="549275"/>
                  </a:lnTo>
                  <a:lnTo>
                    <a:pt x="234950" y="590550"/>
                  </a:lnTo>
                  <a:lnTo>
                    <a:pt x="215900" y="635000"/>
                  </a:lnTo>
                  <a:lnTo>
                    <a:pt x="200025" y="679450"/>
                  </a:lnTo>
                  <a:lnTo>
                    <a:pt x="193675" y="723900"/>
                  </a:lnTo>
                  <a:lnTo>
                    <a:pt x="193675" y="771525"/>
                  </a:lnTo>
                  <a:lnTo>
                    <a:pt x="203200" y="815975"/>
                  </a:lnTo>
                  <a:lnTo>
                    <a:pt x="215900" y="860425"/>
                  </a:lnTo>
                  <a:lnTo>
                    <a:pt x="234950" y="901700"/>
                  </a:lnTo>
                  <a:lnTo>
                    <a:pt x="260350" y="939800"/>
                  </a:lnTo>
                  <a:lnTo>
                    <a:pt x="285750" y="974725"/>
                  </a:lnTo>
                  <a:lnTo>
                    <a:pt x="314325" y="1006475"/>
                  </a:lnTo>
                  <a:lnTo>
                    <a:pt x="346075" y="1031875"/>
                  </a:lnTo>
                  <a:lnTo>
                    <a:pt x="377825" y="1057275"/>
                  </a:lnTo>
                  <a:lnTo>
                    <a:pt x="412750" y="1079500"/>
                  </a:lnTo>
                  <a:lnTo>
                    <a:pt x="444500" y="1098550"/>
                  </a:lnTo>
                  <a:lnTo>
                    <a:pt x="479425" y="1114425"/>
                  </a:lnTo>
                  <a:lnTo>
                    <a:pt x="514350" y="1127125"/>
                  </a:lnTo>
                  <a:lnTo>
                    <a:pt x="546100" y="1139825"/>
                  </a:lnTo>
                  <a:lnTo>
                    <a:pt x="581025" y="1149350"/>
                  </a:lnTo>
                  <a:lnTo>
                    <a:pt x="647700" y="1165225"/>
                  </a:lnTo>
                  <a:lnTo>
                    <a:pt x="714375" y="1171575"/>
                  </a:lnTo>
                  <a:lnTo>
                    <a:pt x="781050" y="1171575"/>
                  </a:lnTo>
                  <a:lnTo>
                    <a:pt x="841375" y="1162050"/>
                  </a:lnTo>
                  <a:lnTo>
                    <a:pt x="901700" y="1152525"/>
                  </a:lnTo>
                  <a:lnTo>
                    <a:pt x="958850" y="1133475"/>
                  </a:lnTo>
                  <a:lnTo>
                    <a:pt x="1012825" y="1114425"/>
                  </a:lnTo>
                  <a:lnTo>
                    <a:pt x="1060450" y="1085850"/>
                  </a:lnTo>
                  <a:lnTo>
                    <a:pt x="1108075" y="1057275"/>
                  </a:lnTo>
                  <a:lnTo>
                    <a:pt x="1146175" y="1025525"/>
                  </a:lnTo>
                  <a:lnTo>
                    <a:pt x="1184275" y="990600"/>
                  </a:lnTo>
                  <a:lnTo>
                    <a:pt x="1216025" y="955675"/>
                  </a:lnTo>
                  <a:lnTo>
                    <a:pt x="1244600" y="920750"/>
                  </a:lnTo>
                  <a:lnTo>
                    <a:pt x="1266825" y="885825"/>
                  </a:lnTo>
                  <a:lnTo>
                    <a:pt x="1285875" y="854075"/>
                  </a:lnTo>
                  <a:lnTo>
                    <a:pt x="1301750" y="825500"/>
                  </a:lnTo>
                  <a:lnTo>
                    <a:pt x="1320800" y="781050"/>
                  </a:lnTo>
                  <a:lnTo>
                    <a:pt x="1333500" y="742950"/>
                  </a:lnTo>
                  <a:lnTo>
                    <a:pt x="1343025" y="704850"/>
                  </a:lnTo>
                  <a:lnTo>
                    <a:pt x="1352550" y="669925"/>
                  </a:lnTo>
                  <a:lnTo>
                    <a:pt x="1355725" y="631825"/>
                  </a:lnTo>
                  <a:lnTo>
                    <a:pt x="1358900" y="593725"/>
                  </a:lnTo>
                  <a:lnTo>
                    <a:pt x="1358900" y="558800"/>
                  </a:lnTo>
                  <a:lnTo>
                    <a:pt x="1355725" y="520700"/>
                  </a:lnTo>
                  <a:lnTo>
                    <a:pt x="1352550" y="485775"/>
                  </a:lnTo>
                  <a:lnTo>
                    <a:pt x="1346200" y="450850"/>
                  </a:lnTo>
                  <a:lnTo>
                    <a:pt x="1339850" y="415925"/>
                  </a:lnTo>
                  <a:lnTo>
                    <a:pt x="1317625" y="352425"/>
                  </a:lnTo>
                  <a:lnTo>
                    <a:pt x="1295400" y="295275"/>
                  </a:lnTo>
                  <a:lnTo>
                    <a:pt x="1270000" y="244475"/>
                  </a:lnTo>
                  <a:lnTo>
                    <a:pt x="1222375" y="155575"/>
                  </a:lnTo>
                  <a:lnTo>
                    <a:pt x="1184275" y="92075"/>
                  </a:lnTo>
                  <a:lnTo>
                    <a:pt x="1171575" y="66675"/>
                  </a:lnTo>
                  <a:lnTo>
                    <a:pt x="1162050" y="44450"/>
                  </a:lnTo>
                  <a:lnTo>
                    <a:pt x="1155700" y="25400"/>
                  </a:lnTo>
                  <a:lnTo>
                    <a:pt x="1158875" y="12700"/>
                  </a:lnTo>
                  <a:lnTo>
                    <a:pt x="1165225" y="3175"/>
                  </a:lnTo>
                  <a:lnTo>
                    <a:pt x="11747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24" name="组合 23"/>
          <p:cNvGrpSpPr/>
          <p:nvPr/>
        </p:nvGrpSpPr>
        <p:grpSpPr>
          <a:xfrm>
            <a:off x="8920163" y="3181351"/>
            <a:ext cx="673100" cy="674688"/>
            <a:chOff x="8920163" y="3181351"/>
            <a:chExt cx="673100" cy="674688"/>
          </a:xfrm>
        </p:grpSpPr>
        <p:sp>
          <p:nvSpPr>
            <p:cNvPr id="25" name="MH_SubTitle_4"/>
            <p:cNvSpPr>
              <a:spLocks noChangeArrowheads="1"/>
            </p:cNvSpPr>
            <p:nvPr/>
          </p:nvSpPr>
          <p:spPr bwMode="auto">
            <a:xfrm flipH="1">
              <a:off x="8920163" y="3181351"/>
              <a:ext cx="673100" cy="674688"/>
            </a:xfrm>
            <a:prstGeom prst="ellipse">
              <a:avLst/>
            </a:prstGeom>
            <a:solidFill>
              <a:srgbClr val="EF92A4"/>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26" name="KSO_Shape"/>
            <p:cNvSpPr>
              <a:spLocks/>
            </p:cNvSpPr>
            <p:nvPr/>
          </p:nvSpPr>
          <p:spPr bwMode="auto">
            <a:xfrm>
              <a:off x="9061152" y="3353595"/>
              <a:ext cx="422871" cy="320676"/>
            </a:xfrm>
            <a:custGeom>
              <a:avLst/>
              <a:gdLst/>
              <a:ahLst/>
              <a:cxnLst/>
              <a:rect l="0" t="0" r="r" b="b"/>
              <a:pathLst>
                <a:path w="1460500" h="1106488">
                  <a:moveTo>
                    <a:pt x="211952" y="0"/>
                  </a:moveTo>
                  <a:lnTo>
                    <a:pt x="212269" y="0"/>
                  </a:lnTo>
                  <a:lnTo>
                    <a:pt x="220519" y="3174"/>
                  </a:lnTo>
                  <a:lnTo>
                    <a:pt x="228134" y="7618"/>
                  </a:lnTo>
                  <a:lnTo>
                    <a:pt x="235432" y="12379"/>
                  </a:lnTo>
                  <a:lnTo>
                    <a:pt x="243047" y="17775"/>
                  </a:lnTo>
                  <a:lnTo>
                    <a:pt x="250027" y="23806"/>
                  </a:lnTo>
                  <a:lnTo>
                    <a:pt x="257008" y="30789"/>
                  </a:lnTo>
                  <a:lnTo>
                    <a:pt x="263353" y="37771"/>
                  </a:lnTo>
                  <a:lnTo>
                    <a:pt x="269699" y="45389"/>
                  </a:lnTo>
                  <a:lnTo>
                    <a:pt x="275411" y="53642"/>
                  </a:lnTo>
                  <a:lnTo>
                    <a:pt x="281756" y="62212"/>
                  </a:lnTo>
                  <a:lnTo>
                    <a:pt x="287150" y="71099"/>
                  </a:lnTo>
                  <a:lnTo>
                    <a:pt x="292544" y="80304"/>
                  </a:lnTo>
                  <a:lnTo>
                    <a:pt x="297621" y="90144"/>
                  </a:lnTo>
                  <a:lnTo>
                    <a:pt x="302698" y="99666"/>
                  </a:lnTo>
                  <a:lnTo>
                    <a:pt x="307457" y="109823"/>
                  </a:lnTo>
                  <a:lnTo>
                    <a:pt x="311899" y="120298"/>
                  </a:lnTo>
                  <a:lnTo>
                    <a:pt x="320783" y="141246"/>
                  </a:lnTo>
                  <a:lnTo>
                    <a:pt x="328398" y="162513"/>
                  </a:lnTo>
                  <a:lnTo>
                    <a:pt x="336014" y="183462"/>
                  </a:lnTo>
                  <a:lnTo>
                    <a:pt x="342994" y="204411"/>
                  </a:lnTo>
                  <a:lnTo>
                    <a:pt x="354734" y="243769"/>
                  </a:lnTo>
                  <a:lnTo>
                    <a:pt x="365204" y="278684"/>
                  </a:lnTo>
                  <a:lnTo>
                    <a:pt x="378213" y="320582"/>
                  </a:lnTo>
                  <a:lnTo>
                    <a:pt x="391222" y="365019"/>
                  </a:lnTo>
                  <a:lnTo>
                    <a:pt x="397886" y="387872"/>
                  </a:lnTo>
                  <a:lnTo>
                    <a:pt x="405183" y="410726"/>
                  </a:lnTo>
                  <a:lnTo>
                    <a:pt x="412481" y="433579"/>
                  </a:lnTo>
                  <a:lnTo>
                    <a:pt x="420413" y="456433"/>
                  </a:lnTo>
                  <a:lnTo>
                    <a:pt x="428980" y="478969"/>
                  </a:lnTo>
                  <a:lnTo>
                    <a:pt x="437865" y="501504"/>
                  </a:lnTo>
                  <a:lnTo>
                    <a:pt x="447383" y="523088"/>
                  </a:lnTo>
                  <a:lnTo>
                    <a:pt x="452460" y="534198"/>
                  </a:lnTo>
                  <a:lnTo>
                    <a:pt x="457537" y="544355"/>
                  </a:lnTo>
                  <a:lnTo>
                    <a:pt x="462931" y="554829"/>
                  </a:lnTo>
                  <a:lnTo>
                    <a:pt x="468642" y="564986"/>
                  </a:lnTo>
                  <a:lnTo>
                    <a:pt x="474671" y="575143"/>
                  </a:lnTo>
                  <a:lnTo>
                    <a:pt x="480699" y="584666"/>
                  </a:lnTo>
                  <a:lnTo>
                    <a:pt x="487045" y="594188"/>
                  </a:lnTo>
                  <a:lnTo>
                    <a:pt x="493391" y="603393"/>
                  </a:lnTo>
                  <a:lnTo>
                    <a:pt x="500054" y="612280"/>
                  </a:lnTo>
                  <a:lnTo>
                    <a:pt x="507352" y="620850"/>
                  </a:lnTo>
                  <a:lnTo>
                    <a:pt x="514332" y="628468"/>
                  </a:lnTo>
                  <a:lnTo>
                    <a:pt x="521313" y="636721"/>
                  </a:lnTo>
                  <a:lnTo>
                    <a:pt x="528928" y="644338"/>
                  </a:lnTo>
                  <a:lnTo>
                    <a:pt x="536543" y="651956"/>
                  </a:lnTo>
                  <a:lnTo>
                    <a:pt x="544792" y="659574"/>
                  </a:lnTo>
                  <a:lnTo>
                    <a:pt x="552725" y="666874"/>
                  </a:lnTo>
                  <a:lnTo>
                    <a:pt x="561292" y="673857"/>
                  </a:lnTo>
                  <a:lnTo>
                    <a:pt x="569859" y="681158"/>
                  </a:lnTo>
                  <a:lnTo>
                    <a:pt x="578743" y="687823"/>
                  </a:lnTo>
                  <a:lnTo>
                    <a:pt x="587944" y="694806"/>
                  </a:lnTo>
                  <a:lnTo>
                    <a:pt x="596828" y="701472"/>
                  </a:lnTo>
                  <a:lnTo>
                    <a:pt x="606665" y="707503"/>
                  </a:lnTo>
                  <a:lnTo>
                    <a:pt x="616501" y="713851"/>
                  </a:lnTo>
                  <a:lnTo>
                    <a:pt x="626019" y="719564"/>
                  </a:lnTo>
                  <a:lnTo>
                    <a:pt x="635855" y="725595"/>
                  </a:lnTo>
                  <a:lnTo>
                    <a:pt x="645692" y="730991"/>
                  </a:lnTo>
                  <a:lnTo>
                    <a:pt x="655845" y="736387"/>
                  </a:lnTo>
                  <a:lnTo>
                    <a:pt x="666316" y="741465"/>
                  </a:lnTo>
                  <a:lnTo>
                    <a:pt x="676786" y="745909"/>
                  </a:lnTo>
                  <a:lnTo>
                    <a:pt x="687257" y="750353"/>
                  </a:lnTo>
                  <a:lnTo>
                    <a:pt x="697728" y="754479"/>
                  </a:lnTo>
                  <a:lnTo>
                    <a:pt x="708516" y="758288"/>
                  </a:lnTo>
                  <a:lnTo>
                    <a:pt x="719304" y="762414"/>
                  </a:lnTo>
                  <a:lnTo>
                    <a:pt x="729774" y="765271"/>
                  </a:lnTo>
                  <a:lnTo>
                    <a:pt x="741197" y="768445"/>
                  </a:lnTo>
                  <a:lnTo>
                    <a:pt x="751985" y="771302"/>
                  </a:lnTo>
                  <a:lnTo>
                    <a:pt x="762773" y="773523"/>
                  </a:lnTo>
                  <a:lnTo>
                    <a:pt x="773561" y="775428"/>
                  </a:lnTo>
                  <a:lnTo>
                    <a:pt x="784349" y="777332"/>
                  </a:lnTo>
                  <a:lnTo>
                    <a:pt x="795771" y="778602"/>
                  </a:lnTo>
                  <a:lnTo>
                    <a:pt x="806559" y="779237"/>
                  </a:lnTo>
                  <a:lnTo>
                    <a:pt x="817347" y="780189"/>
                  </a:lnTo>
                  <a:lnTo>
                    <a:pt x="828770" y="780189"/>
                  </a:lnTo>
                  <a:lnTo>
                    <a:pt x="839875" y="779554"/>
                  </a:lnTo>
                  <a:lnTo>
                    <a:pt x="850980" y="778602"/>
                  </a:lnTo>
                  <a:lnTo>
                    <a:pt x="862403" y="777332"/>
                  </a:lnTo>
                  <a:lnTo>
                    <a:pt x="873191" y="775428"/>
                  </a:lnTo>
                  <a:lnTo>
                    <a:pt x="884296" y="773523"/>
                  </a:lnTo>
                  <a:lnTo>
                    <a:pt x="895401" y="770667"/>
                  </a:lnTo>
                  <a:lnTo>
                    <a:pt x="906506" y="768128"/>
                  </a:lnTo>
                  <a:lnTo>
                    <a:pt x="928717" y="761779"/>
                  </a:lnTo>
                  <a:lnTo>
                    <a:pt x="950293" y="754796"/>
                  </a:lnTo>
                  <a:lnTo>
                    <a:pt x="994079" y="740196"/>
                  </a:lnTo>
                  <a:lnTo>
                    <a:pt x="1015655" y="733213"/>
                  </a:lnTo>
                  <a:lnTo>
                    <a:pt x="1037548" y="726547"/>
                  </a:lnTo>
                  <a:lnTo>
                    <a:pt x="1048336" y="724008"/>
                  </a:lnTo>
                  <a:lnTo>
                    <a:pt x="1058807" y="721151"/>
                  </a:lnTo>
                  <a:lnTo>
                    <a:pt x="1069595" y="718929"/>
                  </a:lnTo>
                  <a:lnTo>
                    <a:pt x="1080383" y="717025"/>
                  </a:lnTo>
                  <a:lnTo>
                    <a:pt x="1091171" y="715438"/>
                  </a:lnTo>
                  <a:lnTo>
                    <a:pt x="1101642" y="714168"/>
                  </a:lnTo>
                  <a:lnTo>
                    <a:pt x="1112747" y="713851"/>
                  </a:lnTo>
                  <a:lnTo>
                    <a:pt x="1123535" y="713533"/>
                  </a:lnTo>
                  <a:lnTo>
                    <a:pt x="1134006" y="714168"/>
                  </a:lnTo>
                  <a:lnTo>
                    <a:pt x="1144794" y="715120"/>
                  </a:lnTo>
                  <a:lnTo>
                    <a:pt x="1155264" y="717025"/>
                  </a:lnTo>
                  <a:lnTo>
                    <a:pt x="1166052" y="719247"/>
                  </a:lnTo>
                  <a:lnTo>
                    <a:pt x="1182551" y="724008"/>
                  </a:lnTo>
                  <a:lnTo>
                    <a:pt x="1198099" y="728452"/>
                  </a:lnTo>
                  <a:lnTo>
                    <a:pt x="1212377" y="733530"/>
                  </a:lnTo>
                  <a:lnTo>
                    <a:pt x="1226338" y="739561"/>
                  </a:lnTo>
                  <a:lnTo>
                    <a:pt x="1240299" y="745909"/>
                  </a:lnTo>
                  <a:lnTo>
                    <a:pt x="1253942" y="753844"/>
                  </a:lnTo>
                  <a:lnTo>
                    <a:pt x="1268221" y="762414"/>
                  </a:lnTo>
                  <a:lnTo>
                    <a:pt x="1283451" y="772254"/>
                  </a:lnTo>
                  <a:lnTo>
                    <a:pt x="1289162" y="776698"/>
                  </a:lnTo>
                  <a:lnTo>
                    <a:pt x="1294556" y="780824"/>
                  </a:lnTo>
                  <a:lnTo>
                    <a:pt x="1299633" y="785585"/>
                  </a:lnTo>
                  <a:lnTo>
                    <a:pt x="1304709" y="790029"/>
                  </a:lnTo>
                  <a:lnTo>
                    <a:pt x="1309151" y="795107"/>
                  </a:lnTo>
                  <a:lnTo>
                    <a:pt x="1313276" y="800186"/>
                  </a:lnTo>
                  <a:lnTo>
                    <a:pt x="1317084" y="805264"/>
                  </a:lnTo>
                  <a:lnTo>
                    <a:pt x="1320891" y="810343"/>
                  </a:lnTo>
                  <a:lnTo>
                    <a:pt x="1324064" y="815739"/>
                  </a:lnTo>
                  <a:lnTo>
                    <a:pt x="1327237" y="821135"/>
                  </a:lnTo>
                  <a:lnTo>
                    <a:pt x="1330410" y="826531"/>
                  </a:lnTo>
                  <a:lnTo>
                    <a:pt x="1332948" y="832244"/>
                  </a:lnTo>
                  <a:lnTo>
                    <a:pt x="1337708" y="843671"/>
                  </a:lnTo>
                  <a:lnTo>
                    <a:pt x="1341833" y="855732"/>
                  </a:lnTo>
                  <a:lnTo>
                    <a:pt x="1345323" y="867794"/>
                  </a:lnTo>
                  <a:lnTo>
                    <a:pt x="1348496" y="879538"/>
                  </a:lnTo>
                  <a:lnTo>
                    <a:pt x="1351351" y="891917"/>
                  </a:lnTo>
                  <a:lnTo>
                    <a:pt x="1353572" y="904613"/>
                  </a:lnTo>
                  <a:lnTo>
                    <a:pt x="1358649" y="929371"/>
                  </a:lnTo>
                  <a:lnTo>
                    <a:pt x="1361187" y="941750"/>
                  </a:lnTo>
                  <a:lnTo>
                    <a:pt x="1364360" y="954129"/>
                  </a:lnTo>
                  <a:lnTo>
                    <a:pt x="1365630" y="958572"/>
                  </a:lnTo>
                  <a:lnTo>
                    <a:pt x="1367533" y="963333"/>
                  </a:lnTo>
                  <a:lnTo>
                    <a:pt x="1369754" y="967777"/>
                  </a:lnTo>
                  <a:lnTo>
                    <a:pt x="1372610" y="971903"/>
                  </a:lnTo>
                  <a:lnTo>
                    <a:pt x="1375466" y="976030"/>
                  </a:lnTo>
                  <a:lnTo>
                    <a:pt x="1378639" y="980156"/>
                  </a:lnTo>
                  <a:lnTo>
                    <a:pt x="1382129" y="983965"/>
                  </a:lnTo>
                  <a:lnTo>
                    <a:pt x="1385936" y="987774"/>
                  </a:lnTo>
                  <a:lnTo>
                    <a:pt x="1394186" y="995392"/>
                  </a:lnTo>
                  <a:lnTo>
                    <a:pt x="1402753" y="1002375"/>
                  </a:lnTo>
                  <a:lnTo>
                    <a:pt x="1411637" y="1009358"/>
                  </a:lnTo>
                  <a:lnTo>
                    <a:pt x="1420839" y="1016341"/>
                  </a:lnTo>
                  <a:lnTo>
                    <a:pt x="1429405" y="1022689"/>
                  </a:lnTo>
                  <a:lnTo>
                    <a:pt x="1437655" y="1029354"/>
                  </a:lnTo>
                  <a:lnTo>
                    <a:pt x="1444953" y="1035385"/>
                  </a:lnTo>
                  <a:lnTo>
                    <a:pt x="1451299" y="1041733"/>
                  </a:lnTo>
                  <a:lnTo>
                    <a:pt x="1453520" y="1044590"/>
                  </a:lnTo>
                  <a:lnTo>
                    <a:pt x="1455741" y="1047764"/>
                  </a:lnTo>
                  <a:lnTo>
                    <a:pt x="1457645" y="1050938"/>
                  </a:lnTo>
                  <a:lnTo>
                    <a:pt x="1458914" y="1054112"/>
                  </a:lnTo>
                  <a:lnTo>
                    <a:pt x="1460183" y="1056651"/>
                  </a:lnTo>
                  <a:lnTo>
                    <a:pt x="1460500" y="1059825"/>
                  </a:lnTo>
                  <a:lnTo>
                    <a:pt x="1460183" y="1063000"/>
                  </a:lnTo>
                  <a:lnTo>
                    <a:pt x="1459548" y="1066174"/>
                  </a:lnTo>
                  <a:lnTo>
                    <a:pt x="1458596" y="1068396"/>
                  </a:lnTo>
                  <a:lnTo>
                    <a:pt x="1456693" y="1070300"/>
                  </a:lnTo>
                  <a:lnTo>
                    <a:pt x="1453520" y="1071887"/>
                  </a:lnTo>
                  <a:lnTo>
                    <a:pt x="1450030" y="1073791"/>
                  </a:lnTo>
                  <a:lnTo>
                    <a:pt x="1445587" y="1075378"/>
                  </a:lnTo>
                  <a:lnTo>
                    <a:pt x="1440193" y="1076966"/>
                  </a:lnTo>
                  <a:lnTo>
                    <a:pt x="1434482" y="1078553"/>
                  </a:lnTo>
                  <a:lnTo>
                    <a:pt x="1427819" y="1080140"/>
                  </a:lnTo>
                  <a:lnTo>
                    <a:pt x="1412906" y="1082679"/>
                  </a:lnTo>
                  <a:lnTo>
                    <a:pt x="1395138" y="1084901"/>
                  </a:lnTo>
                  <a:lnTo>
                    <a:pt x="1375148" y="1087440"/>
                  </a:lnTo>
                  <a:lnTo>
                    <a:pt x="1353255" y="1089344"/>
                  </a:lnTo>
                  <a:lnTo>
                    <a:pt x="1329458" y="1090931"/>
                  </a:lnTo>
                  <a:lnTo>
                    <a:pt x="1304075" y="1091884"/>
                  </a:lnTo>
                  <a:lnTo>
                    <a:pt x="1277105" y="1093153"/>
                  </a:lnTo>
                  <a:lnTo>
                    <a:pt x="1248866" y="1094423"/>
                  </a:lnTo>
                  <a:lnTo>
                    <a:pt x="1220309" y="1094740"/>
                  </a:lnTo>
                  <a:lnTo>
                    <a:pt x="1190484" y="1095375"/>
                  </a:lnTo>
                  <a:lnTo>
                    <a:pt x="1129564" y="1095375"/>
                  </a:lnTo>
                  <a:lnTo>
                    <a:pt x="1068009" y="1095058"/>
                  </a:lnTo>
                  <a:lnTo>
                    <a:pt x="1008040" y="1094106"/>
                  </a:lnTo>
                  <a:lnTo>
                    <a:pt x="950927" y="1091884"/>
                  </a:lnTo>
                  <a:lnTo>
                    <a:pt x="898891" y="1089662"/>
                  </a:lnTo>
                  <a:lnTo>
                    <a:pt x="875094" y="1088075"/>
                  </a:lnTo>
                  <a:lnTo>
                    <a:pt x="852884" y="1086488"/>
                  </a:lnTo>
                  <a:lnTo>
                    <a:pt x="833212" y="1084901"/>
                  </a:lnTo>
                  <a:lnTo>
                    <a:pt x="815761" y="1082996"/>
                  </a:lnTo>
                  <a:lnTo>
                    <a:pt x="800848" y="1081092"/>
                  </a:lnTo>
                  <a:lnTo>
                    <a:pt x="788473" y="1079187"/>
                  </a:lnTo>
                  <a:lnTo>
                    <a:pt x="778637" y="1077283"/>
                  </a:lnTo>
                  <a:lnTo>
                    <a:pt x="775147" y="1076013"/>
                  </a:lnTo>
                  <a:lnTo>
                    <a:pt x="772609" y="1075061"/>
                  </a:lnTo>
                  <a:lnTo>
                    <a:pt x="766898" y="1072204"/>
                  </a:lnTo>
                  <a:lnTo>
                    <a:pt x="762138" y="1069665"/>
                  </a:lnTo>
                  <a:lnTo>
                    <a:pt x="757061" y="1066491"/>
                  </a:lnTo>
                  <a:lnTo>
                    <a:pt x="752619" y="1063000"/>
                  </a:lnTo>
                  <a:lnTo>
                    <a:pt x="748495" y="1059508"/>
                  </a:lnTo>
                  <a:lnTo>
                    <a:pt x="744052" y="1055699"/>
                  </a:lnTo>
                  <a:lnTo>
                    <a:pt x="740245" y="1051255"/>
                  </a:lnTo>
                  <a:lnTo>
                    <a:pt x="736755" y="1047447"/>
                  </a:lnTo>
                  <a:lnTo>
                    <a:pt x="733264" y="1042685"/>
                  </a:lnTo>
                  <a:lnTo>
                    <a:pt x="730092" y="1038559"/>
                  </a:lnTo>
                  <a:lnTo>
                    <a:pt x="724380" y="1029354"/>
                  </a:lnTo>
                  <a:lnTo>
                    <a:pt x="718986" y="1019197"/>
                  </a:lnTo>
                  <a:lnTo>
                    <a:pt x="713910" y="1009040"/>
                  </a:lnTo>
                  <a:lnTo>
                    <a:pt x="709467" y="998566"/>
                  </a:lnTo>
                  <a:lnTo>
                    <a:pt x="705025" y="988091"/>
                  </a:lnTo>
                  <a:lnTo>
                    <a:pt x="696141" y="967777"/>
                  </a:lnTo>
                  <a:lnTo>
                    <a:pt x="691382" y="957620"/>
                  </a:lnTo>
                  <a:lnTo>
                    <a:pt x="686940" y="947463"/>
                  </a:lnTo>
                  <a:lnTo>
                    <a:pt x="681546" y="938258"/>
                  </a:lnTo>
                  <a:lnTo>
                    <a:pt x="675517" y="929371"/>
                  </a:lnTo>
                  <a:lnTo>
                    <a:pt x="670123" y="921436"/>
                  </a:lnTo>
                  <a:lnTo>
                    <a:pt x="664412" y="913818"/>
                  </a:lnTo>
                  <a:lnTo>
                    <a:pt x="651086" y="898265"/>
                  </a:lnTo>
                  <a:lnTo>
                    <a:pt x="637125" y="882712"/>
                  </a:lnTo>
                  <a:lnTo>
                    <a:pt x="622529" y="866841"/>
                  </a:lnTo>
                  <a:lnTo>
                    <a:pt x="606665" y="851288"/>
                  </a:lnTo>
                  <a:lnTo>
                    <a:pt x="590483" y="835735"/>
                  </a:lnTo>
                  <a:lnTo>
                    <a:pt x="573349" y="820817"/>
                  </a:lnTo>
                  <a:lnTo>
                    <a:pt x="555898" y="805582"/>
                  </a:lnTo>
                  <a:lnTo>
                    <a:pt x="538129" y="790981"/>
                  </a:lnTo>
                  <a:lnTo>
                    <a:pt x="520361" y="776698"/>
                  </a:lnTo>
                  <a:lnTo>
                    <a:pt x="502592" y="762732"/>
                  </a:lnTo>
                  <a:lnTo>
                    <a:pt x="485141" y="749400"/>
                  </a:lnTo>
                  <a:lnTo>
                    <a:pt x="467690" y="736704"/>
                  </a:lnTo>
                  <a:lnTo>
                    <a:pt x="450556" y="724325"/>
                  </a:lnTo>
                  <a:lnTo>
                    <a:pt x="418510" y="702107"/>
                  </a:lnTo>
                  <a:lnTo>
                    <a:pt x="379165" y="675762"/>
                  </a:lnTo>
                  <a:lnTo>
                    <a:pt x="358859" y="662431"/>
                  </a:lnTo>
                  <a:lnTo>
                    <a:pt x="348388" y="656082"/>
                  </a:lnTo>
                  <a:lnTo>
                    <a:pt x="337283" y="649417"/>
                  </a:lnTo>
                  <a:lnTo>
                    <a:pt x="326495" y="643704"/>
                  </a:lnTo>
                  <a:lnTo>
                    <a:pt x="315707" y="637990"/>
                  </a:lnTo>
                  <a:lnTo>
                    <a:pt x="304919" y="632594"/>
                  </a:lnTo>
                  <a:lnTo>
                    <a:pt x="293814" y="627516"/>
                  </a:lnTo>
                  <a:lnTo>
                    <a:pt x="282708" y="623072"/>
                  </a:lnTo>
                  <a:lnTo>
                    <a:pt x="271603" y="619263"/>
                  </a:lnTo>
                  <a:lnTo>
                    <a:pt x="260815" y="615772"/>
                  </a:lnTo>
                  <a:lnTo>
                    <a:pt x="250027" y="613550"/>
                  </a:lnTo>
                  <a:lnTo>
                    <a:pt x="245037" y="612718"/>
                  </a:lnTo>
                  <a:lnTo>
                    <a:pt x="241936" y="617567"/>
                  </a:lnTo>
                  <a:lnTo>
                    <a:pt x="237808" y="625509"/>
                  </a:lnTo>
                  <a:lnTo>
                    <a:pt x="233363" y="633769"/>
                  </a:lnTo>
                  <a:lnTo>
                    <a:pt x="229235" y="642664"/>
                  </a:lnTo>
                  <a:lnTo>
                    <a:pt x="225425" y="651559"/>
                  </a:lnTo>
                  <a:lnTo>
                    <a:pt x="221933" y="660772"/>
                  </a:lnTo>
                  <a:lnTo>
                    <a:pt x="218758" y="670621"/>
                  </a:lnTo>
                  <a:lnTo>
                    <a:pt x="215265" y="680787"/>
                  </a:lnTo>
                  <a:lnTo>
                    <a:pt x="212725" y="690635"/>
                  </a:lnTo>
                  <a:lnTo>
                    <a:pt x="209868" y="701119"/>
                  </a:lnTo>
                  <a:lnTo>
                    <a:pt x="207010" y="711602"/>
                  </a:lnTo>
                  <a:lnTo>
                    <a:pt x="202565" y="733523"/>
                  </a:lnTo>
                  <a:lnTo>
                    <a:pt x="198755" y="755443"/>
                  </a:lnTo>
                  <a:lnTo>
                    <a:pt x="195580" y="778317"/>
                  </a:lnTo>
                  <a:lnTo>
                    <a:pt x="192723" y="801826"/>
                  </a:lnTo>
                  <a:lnTo>
                    <a:pt x="190500" y="825017"/>
                  </a:lnTo>
                  <a:lnTo>
                    <a:pt x="188913" y="848208"/>
                  </a:lnTo>
                  <a:lnTo>
                    <a:pt x="188278" y="871399"/>
                  </a:lnTo>
                  <a:lnTo>
                    <a:pt x="187325" y="894273"/>
                  </a:lnTo>
                  <a:lnTo>
                    <a:pt x="187008" y="916829"/>
                  </a:lnTo>
                  <a:lnTo>
                    <a:pt x="187008" y="939067"/>
                  </a:lnTo>
                  <a:lnTo>
                    <a:pt x="187325" y="960034"/>
                  </a:lnTo>
                  <a:lnTo>
                    <a:pt x="187643" y="980366"/>
                  </a:lnTo>
                  <a:lnTo>
                    <a:pt x="188595" y="999745"/>
                  </a:lnTo>
                  <a:lnTo>
                    <a:pt x="190500" y="1035326"/>
                  </a:lnTo>
                  <a:lnTo>
                    <a:pt x="192405" y="1064553"/>
                  </a:lnTo>
                  <a:lnTo>
                    <a:pt x="194310" y="1087109"/>
                  </a:lnTo>
                  <a:lnTo>
                    <a:pt x="196215" y="1106488"/>
                  </a:lnTo>
                  <a:lnTo>
                    <a:pt x="97790" y="1106488"/>
                  </a:lnTo>
                  <a:lnTo>
                    <a:pt x="100648" y="1099181"/>
                  </a:lnTo>
                  <a:lnTo>
                    <a:pt x="103188" y="1091557"/>
                  </a:lnTo>
                  <a:lnTo>
                    <a:pt x="105728" y="1083615"/>
                  </a:lnTo>
                  <a:lnTo>
                    <a:pt x="107633" y="1075355"/>
                  </a:lnTo>
                  <a:lnTo>
                    <a:pt x="109538" y="1067413"/>
                  </a:lnTo>
                  <a:lnTo>
                    <a:pt x="111443" y="1058517"/>
                  </a:lnTo>
                  <a:lnTo>
                    <a:pt x="113983" y="1040727"/>
                  </a:lnTo>
                  <a:lnTo>
                    <a:pt x="116523" y="1021983"/>
                  </a:lnTo>
                  <a:lnTo>
                    <a:pt x="118110" y="1002287"/>
                  </a:lnTo>
                  <a:lnTo>
                    <a:pt x="118745" y="981955"/>
                  </a:lnTo>
                  <a:lnTo>
                    <a:pt x="119063" y="961623"/>
                  </a:lnTo>
                  <a:lnTo>
                    <a:pt x="118745" y="940655"/>
                  </a:lnTo>
                  <a:lnTo>
                    <a:pt x="118428" y="919370"/>
                  </a:lnTo>
                  <a:lnTo>
                    <a:pt x="117158" y="897450"/>
                  </a:lnTo>
                  <a:lnTo>
                    <a:pt x="115570" y="876165"/>
                  </a:lnTo>
                  <a:lnTo>
                    <a:pt x="113665" y="854562"/>
                  </a:lnTo>
                  <a:lnTo>
                    <a:pt x="111760" y="832959"/>
                  </a:lnTo>
                  <a:lnTo>
                    <a:pt x="109220" y="811674"/>
                  </a:lnTo>
                  <a:lnTo>
                    <a:pt x="106680" y="790707"/>
                  </a:lnTo>
                  <a:lnTo>
                    <a:pt x="100965" y="750360"/>
                  </a:lnTo>
                  <a:lnTo>
                    <a:pt x="94615" y="712555"/>
                  </a:lnTo>
                  <a:lnTo>
                    <a:pt x="88583" y="678245"/>
                  </a:lnTo>
                  <a:lnTo>
                    <a:pt x="82868" y="648382"/>
                  </a:lnTo>
                  <a:lnTo>
                    <a:pt x="77788" y="623603"/>
                  </a:lnTo>
                  <a:lnTo>
                    <a:pt x="73343" y="605177"/>
                  </a:lnTo>
                  <a:lnTo>
                    <a:pt x="70386" y="591190"/>
                  </a:lnTo>
                  <a:lnTo>
                    <a:pt x="70122" y="591014"/>
                  </a:lnTo>
                  <a:lnTo>
                    <a:pt x="62824" y="585618"/>
                  </a:lnTo>
                  <a:lnTo>
                    <a:pt x="56161" y="579905"/>
                  </a:lnTo>
                  <a:lnTo>
                    <a:pt x="49498" y="573239"/>
                  </a:lnTo>
                  <a:lnTo>
                    <a:pt x="43786" y="566256"/>
                  </a:lnTo>
                  <a:lnTo>
                    <a:pt x="38392" y="559273"/>
                  </a:lnTo>
                  <a:lnTo>
                    <a:pt x="32998" y="551338"/>
                  </a:lnTo>
                  <a:lnTo>
                    <a:pt x="28239" y="543402"/>
                  </a:lnTo>
                  <a:lnTo>
                    <a:pt x="24114" y="534832"/>
                  </a:lnTo>
                  <a:lnTo>
                    <a:pt x="20307" y="526262"/>
                  </a:lnTo>
                  <a:lnTo>
                    <a:pt x="16182" y="517057"/>
                  </a:lnTo>
                  <a:lnTo>
                    <a:pt x="13326" y="507853"/>
                  </a:lnTo>
                  <a:lnTo>
                    <a:pt x="10471" y="498013"/>
                  </a:lnTo>
                  <a:lnTo>
                    <a:pt x="7615" y="487856"/>
                  </a:lnTo>
                  <a:lnTo>
                    <a:pt x="5711" y="478016"/>
                  </a:lnTo>
                  <a:lnTo>
                    <a:pt x="3807" y="467542"/>
                  </a:lnTo>
                  <a:lnTo>
                    <a:pt x="2221" y="456433"/>
                  </a:lnTo>
                  <a:lnTo>
                    <a:pt x="1586" y="445641"/>
                  </a:lnTo>
                  <a:lnTo>
                    <a:pt x="634" y="434531"/>
                  </a:lnTo>
                  <a:lnTo>
                    <a:pt x="317" y="423105"/>
                  </a:lnTo>
                  <a:lnTo>
                    <a:pt x="0" y="411995"/>
                  </a:lnTo>
                  <a:lnTo>
                    <a:pt x="317" y="400251"/>
                  </a:lnTo>
                  <a:lnTo>
                    <a:pt x="634" y="388507"/>
                  </a:lnTo>
                  <a:lnTo>
                    <a:pt x="1586" y="376763"/>
                  </a:lnTo>
                  <a:lnTo>
                    <a:pt x="2856" y="364702"/>
                  </a:lnTo>
                  <a:lnTo>
                    <a:pt x="4125" y="352640"/>
                  </a:lnTo>
                  <a:lnTo>
                    <a:pt x="5711" y="340579"/>
                  </a:lnTo>
                  <a:lnTo>
                    <a:pt x="7615" y="328200"/>
                  </a:lnTo>
                  <a:lnTo>
                    <a:pt x="10153" y="316138"/>
                  </a:lnTo>
                  <a:lnTo>
                    <a:pt x="12374" y="303759"/>
                  </a:lnTo>
                  <a:lnTo>
                    <a:pt x="15230" y="292015"/>
                  </a:lnTo>
                  <a:lnTo>
                    <a:pt x="18086" y="279319"/>
                  </a:lnTo>
                  <a:lnTo>
                    <a:pt x="21576" y="267575"/>
                  </a:lnTo>
                  <a:lnTo>
                    <a:pt x="25066" y="255513"/>
                  </a:lnTo>
                  <a:lnTo>
                    <a:pt x="28556" y="243452"/>
                  </a:lnTo>
                  <a:lnTo>
                    <a:pt x="32998" y="231390"/>
                  </a:lnTo>
                  <a:lnTo>
                    <a:pt x="36806" y="219646"/>
                  </a:lnTo>
                  <a:lnTo>
                    <a:pt x="41565" y="208220"/>
                  </a:lnTo>
                  <a:lnTo>
                    <a:pt x="46007" y="196475"/>
                  </a:lnTo>
                  <a:lnTo>
                    <a:pt x="50767" y="185049"/>
                  </a:lnTo>
                  <a:lnTo>
                    <a:pt x="55843" y="173622"/>
                  </a:lnTo>
                  <a:lnTo>
                    <a:pt x="60920" y="162830"/>
                  </a:lnTo>
                  <a:lnTo>
                    <a:pt x="66314" y="152038"/>
                  </a:lnTo>
                  <a:lnTo>
                    <a:pt x="72026" y="141246"/>
                  </a:lnTo>
                  <a:lnTo>
                    <a:pt x="77737" y="130772"/>
                  </a:lnTo>
                  <a:lnTo>
                    <a:pt x="83765" y="120615"/>
                  </a:lnTo>
                  <a:lnTo>
                    <a:pt x="89477" y="110775"/>
                  </a:lnTo>
                  <a:lnTo>
                    <a:pt x="96140" y="101253"/>
                  </a:lnTo>
                  <a:lnTo>
                    <a:pt x="102168" y="92048"/>
                  </a:lnTo>
                  <a:lnTo>
                    <a:pt x="108832" y="83161"/>
                  </a:lnTo>
                  <a:lnTo>
                    <a:pt x="115495" y="74591"/>
                  </a:lnTo>
                  <a:lnTo>
                    <a:pt x="122475" y="66021"/>
                  </a:lnTo>
                  <a:lnTo>
                    <a:pt x="129456" y="58086"/>
                  </a:lnTo>
                  <a:lnTo>
                    <a:pt x="136436" y="50468"/>
                  </a:lnTo>
                  <a:lnTo>
                    <a:pt x="143417" y="43485"/>
                  </a:lnTo>
                  <a:lnTo>
                    <a:pt x="150714" y="36819"/>
                  </a:lnTo>
                  <a:lnTo>
                    <a:pt x="158012" y="30471"/>
                  </a:lnTo>
                  <a:lnTo>
                    <a:pt x="165310" y="24440"/>
                  </a:lnTo>
                  <a:lnTo>
                    <a:pt x="173242" y="19044"/>
                  </a:lnTo>
                  <a:lnTo>
                    <a:pt x="180540" y="14283"/>
                  </a:lnTo>
                  <a:lnTo>
                    <a:pt x="188155" y="10157"/>
                  </a:lnTo>
                  <a:lnTo>
                    <a:pt x="196087" y="6348"/>
                  </a:lnTo>
                  <a:lnTo>
                    <a:pt x="204020" y="2857"/>
                  </a:lnTo>
                  <a:lnTo>
                    <a:pt x="21195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27" name="组合 26"/>
          <p:cNvGrpSpPr/>
          <p:nvPr/>
        </p:nvGrpSpPr>
        <p:grpSpPr>
          <a:xfrm>
            <a:off x="7834313" y="4149726"/>
            <a:ext cx="673100" cy="674688"/>
            <a:chOff x="7834313" y="4149726"/>
            <a:chExt cx="673100" cy="674688"/>
          </a:xfrm>
        </p:grpSpPr>
        <p:sp>
          <p:nvSpPr>
            <p:cNvPr id="28" name="MH_SubTitle_6"/>
            <p:cNvSpPr>
              <a:spLocks noChangeArrowheads="1"/>
            </p:cNvSpPr>
            <p:nvPr/>
          </p:nvSpPr>
          <p:spPr bwMode="auto">
            <a:xfrm flipH="1">
              <a:off x="7834313" y="4149726"/>
              <a:ext cx="673100" cy="674688"/>
            </a:xfrm>
            <a:prstGeom prst="ellipse">
              <a:avLst/>
            </a:prstGeom>
            <a:solidFill>
              <a:srgbClr val="EF92A4"/>
            </a:solidFill>
            <a:ln w="25400">
              <a:solidFill>
                <a:srgbClr val="FFFFFF"/>
              </a:solidFill>
              <a:round/>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200" dirty="0">
                <a:solidFill>
                  <a:srgbClr val="FFFFFF"/>
                </a:solidFill>
                <a:latin typeface="+mj-lt"/>
                <a:ea typeface="微软雅黑" panose="020B0503020204020204" pitchFamily="34" charset="-122"/>
              </a:endParaRPr>
            </a:p>
          </p:txBody>
        </p:sp>
        <p:sp>
          <p:nvSpPr>
            <p:cNvPr id="29" name="KSO_Shape"/>
            <p:cNvSpPr>
              <a:spLocks/>
            </p:cNvSpPr>
            <p:nvPr/>
          </p:nvSpPr>
          <p:spPr bwMode="auto">
            <a:xfrm>
              <a:off x="7962614" y="4280641"/>
              <a:ext cx="441611" cy="451159"/>
            </a:xfrm>
            <a:custGeom>
              <a:avLst/>
              <a:gdLst>
                <a:gd name="T0" fmla="*/ 1088173 w 3149"/>
                <a:gd name="T1" fmla="*/ 1798719 h 3218"/>
                <a:gd name="T2" fmla="*/ 1088173 w 3149"/>
                <a:gd name="T3" fmla="*/ 1800397 h 3218"/>
                <a:gd name="T4" fmla="*/ 1078667 w 3149"/>
                <a:gd name="T5" fmla="*/ 1799838 h 3218"/>
                <a:gd name="T6" fmla="*/ 1068602 w 3149"/>
                <a:gd name="T7" fmla="*/ 1800397 h 3218"/>
                <a:gd name="T8" fmla="*/ 1068602 w 3149"/>
                <a:gd name="T9" fmla="*/ 1798719 h 3218"/>
                <a:gd name="T10" fmla="*/ 662634 w 3149"/>
                <a:gd name="T11" fmla="*/ 1456319 h 3218"/>
                <a:gd name="T12" fmla="*/ 669903 w 3149"/>
                <a:gd name="T13" fmla="*/ 1457438 h 3218"/>
                <a:gd name="T14" fmla="*/ 669903 w 3149"/>
                <a:gd name="T15" fmla="*/ 1459676 h 3218"/>
                <a:gd name="T16" fmla="*/ 682205 w 3149"/>
                <a:gd name="T17" fmla="*/ 1458557 h 3218"/>
                <a:gd name="T18" fmla="*/ 695066 w 3149"/>
                <a:gd name="T19" fmla="*/ 1459676 h 3218"/>
                <a:gd name="T20" fmla="*/ 695066 w 3149"/>
                <a:gd name="T21" fmla="*/ 1457438 h 3218"/>
                <a:gd name="T22" fmla="*/ 890222 w 3149"/>
                <a:gd name="T23" fmla="*/ 1385825 h 3218"/>
                <a:gd name="T24" fmla="*/ 852756 w 3149"/>
                <a:gd name="T25" fmla="*/ 1573809 h 3218"/>
                <a:gd name="T26" fmla="*/ 1344839 w 3149"/>
                <a:gd name="T27" fmla="*/ 1573809 h 3218"/>
                <a:gd name="T28" fmla="*/ 1116691 w 3149"/>
                <a:gd name="T29" fmla="*/ 1219660 h 3218"/>
                <a:gd name="T30" fmla="*/ 1066924 w 3149"/>
                <a:gd name="T31" fmla="*/ 1224695 h 3218"/>
                <a:gd name="T32" fmla="*/ 1237475 w 3149"/>
                <a:gd name="T33" fmla="*/ 967895 h 3218"/>
                <a:gd name="T34" fmla="*/ 1347635 w 3149"/>
                <a:gd name="T35" fmla="*/ 1048460 h 3218"/>
                <a:gd name="T36" fmla="*/ 1464504 w 3149"/>
                <a:gd name="T37" fmla="*/ 930970 h 3218"/>
                <a:gd name="T38" fmla="*/ 1347635 w 3149"/>
                <a:gd name="T39" fmla="*/ 814039 h 3218"/>
                <a:gd name="T40" fmla="*/ 1309610 w 3149"/>
                <a:gd name="T41" fmla="*/ 820753 h 3218"/>
                <a:gd name="T42" fmla="*/ 1399639 w 3149"/>
                <a:gd name="T43" fmla="*/ 589129 h 3218"/>
                <a:gd name="T44" fmla="*/ 1760872 w 3149"/>
                <a:gd name="T45" fmla="*/ 504648 h 3218"/>
                <a:gd name="T46" fmla="*/ 1088173 w 3149"/>
                <a:gd name="T47" fmla="*/ 1798719 h 3218"/>
                <a:gd name="T48" fmla="*/ 692270 w 3149"/>
                <a:gd name="T49" fmla="*/ 1294630 h 3218"/>
                <a:gd name="T50" fmla="*/ 692270 w 3149"/>
                <a:gd name="T51" fmla="*/ 1295749 h 3218"/>
                <a:gd name="T52" fmla="*/ 682205 w 3149"/>
                <a:gd name="T53" fmla="*/ 1295189 h 3218"/>
                <a:gd name="T54" fmla="*/ 672699 w 3149"/>
                <a:gd name="T55" fmla="*/ 1295749 h 3218"/>
                <a:gd name="T56" fmla="*/ 672699 w 3149"/>
                <a:gd name="T57" fmla="*/ 1294630 h 3218"/>
                <a:gd name="T58" fmla="*/ 0 w 3149"/>
                <a:gd name="T59" fmla="*/ 0 h 3218"/>
                <a:gd name="T60" fmla="*/ 682205 w 3149"/>
                <a:gd name="T61" fmla="*/ 99027 h 3218"/>
                <a:gd name="T62" fmla="*/ 1364410 w 3149"/>
                <a:gd name="T63" fmla="*/ 0 h 3218"/>
                <a:gd name="T64" fmla="*/ 692270 w 3149"/>
                <a:gd name="T65" fmla="*/ 1294630 h 3218"/>
                <a:gd name="T66" fmla="*/ 447348 w 3149"/>
                <a:gd name="T67" fmla="*/ 309391 h 3218"/>
                <a:gd name="T68" fmla="*/ 330478 w 3149"/>
                <a:gd name="T69" fmla="*/ 426881 h 3218"/>
                <a:gd name="T70" fmla="*/ 447348 w 3149"/>
                <a:gd name="T71" fmla="*/ 543812 h 3218"/>
                <a:gd name="T72" fmla="*/ 564776 w 3149"/>
                <a:gd name="T73" fmla="*/ 426881 h 3218"/>
                <a:gd name="T74" fmla="*/ 447348 w 3149"/>
                <a:gd name="T75" fmla="*/ 309391 h 3218"/>
                <a:gd name="T76" fmla="*/ 1032814 w 3149"/>
                <a:gd name="T77" fmla="*/ 426881 h 3218"/>
                <a:gd name="T78" fmla="*/ 915385 w 3149"/>
                <a:gd name="T79" fmla="*/ 309391 h 3218"/>
                <a:gd name="T80" fmla="*/ 798515 w 3149"/>
                <a:gd name="T81" fmla="*/ 426881 h 3218"/>
                <a:gd name="T82" fmla="*/ 915385 w 3149"/>
                <a:gd name="T83" fmla="*/ 543812 h 3218"/>
                <a:gd name="T84" fmla="*/ 1032814 w 3149"/>
                <a:gd name="T85" fmla="*/ 426881 h 3218"/>
                <a:gd name="T86" fmla="*/ 351168 w 3149"/>
                <a:gd name="T87" fmla="*/ 759770 h 3218"/>
                <a:gd name="T88" fmla="*/ 684442 w 3149"/>
                <a:gd name="T89" fmla="*/ 1114478 h 3218"/>
                <a:gd name="T90" fmla="*/ 996467 w 3149"/>
                <a:gd name="T91" fmla="*/ 759770 h 3218"/>
                <a:gd name="T92" fmla="*/ 351168 w 3149"/>
                <a:gd name="T93" fmla="*/ 759770 h 32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149" h="3218">
                  <a:moveTo>
                    <a:pt x="1946" y="3215"/>
                  </a:moveTo>
                  <a:cubicBezTo>
                    <a:pt x="1946" y="3218"/>
                    <a:pt x="1946" y="3218"/>
                    <a:pt x="1946" y="3218"/>
                  </a:cubicBezTo>
                  <a:cubicBezTo>
                    <a:pt x="1941" y="3218"/>
                    <a:pt x="1935" y="3217"/>
                    <a:pt x="1929" y="3217"/>
                  </a:cubicBezTo>
                  <a:cubicBezTo>
                    <a:pt x="1923" y="3217"/>
                    <a:pt x="1917" y="3218"/>
                    <a:pt x="1911" y="3218"/>
                  </a:cubicBezTo>
                  <a:cubicBezTo>
                    <a:pt x="1911" y="3215"/>
                    <a:pt x="1911" y="3215"/>
                    <a:pt x="1911" y="3215"/>
                  </a:cubicBezTo>
                  <a:cubicBezTo>
                    <a:pt x="1398" y="3215"/>
                    <a:pt x="1387" y="2946"/>
                    <a:pt x="1185" y="2603"/>
                  </a:cubicBezTo>
                  <a:cubicBezTo>
                    <a:pt x="1190" y="2604"/>
                    <a:pt x="1194" y="2605"/>
                    <a:pt x="1198" y="2605"/>
                  </a:cubicBezTo>
                  <a:cubicBezTo>
                    <a:pt x="1198" y="2609"/>
                    <a:pt x="1198" y="2609"/>
                    <a:pt x="1198" y="2609"/>
                  </a:cubicBezTo>
                  <a:cubicBezTo>
                    <a:pt x="1206" y="2609"/>
                    <a:pt x="1213" y="2607"/>
                    <a:pt x="1220" y="2607"/>
                  </a:cubicBezTo>
                  <a:cubicBezTo>
                    <a:pt x="1228" y="2607"/>
                    <a:pt x="1235" y="2609"/>
                    <a:pt x="1243" y="2609"/>
                  </a:cubicBezTo>
                  <a:cubicBezTo>
                    <a:pt x="1243" y="2605"/>
                    <a:pt x="1243" y="2605"/>
                    <a:pt x="1243" y="2605"/>
                  </a:cubicBezTo>
                  <a:cubicBezTo>
                    <a:pt x="1363" y="2595"/>
                    <a:pt x="1480" y="2549"/>
                    <a:pt x="1592" y="2477"/>
                  </a:cubicBezTo>
                  <a:cubicBezTo>
                    <a:pt x="1525" y="2642"/>
                    <a:pt x="1525" y="2813"/>
                    <a:pt x="1525" y="2813"/>
                  </a:cubicBezTo>
                  <a:cubicBezTo>
                    <a:pt x="1525" y="2813"/>
                    <a:pt x="1943" y="2003"/>
                    <a:pt x="2405" y="2813"/>
                  </a:cubicBezTo>
                  <a:cubicBezTo>
                    <a:pt x="2405" y="2857"/>
                    <a:pt x="2448" y="2180"/>
                    <a:pt x="1997" y="2180"/>
                  </a:cubicBezTo>
                  <a:cubicBezTo>
                    <a:pt x="1965" y="2180"/>
                    <a:pt x="1936" y="2184"/>
                    <a:pt x="1908" y="2189"/>
                  </a:cubicBezTo>
                  <a:cubicBezTo>
                    <a:pt x="2018" y="2058"/>
                    <a:pt x="2120" y="1902"/>
                    <a:pt x="2213" y="1730"/>
                  </a:cubicBezTo>
                  <a:cubicBezTo>
                    <a:pt x="2240" y="1813"/>
                    <a:pt x="2318" y="1874"/>
                    <a:pt x="2410" y="1874"/>
                  </a:cubicBezTo>
                  <a:cubicBezTo>
                    <a:pt x="2526" y="1874"/>
                    <a:pt x="2619" y="1780"/>
                    <a:pt x="2619" y="1664"/>
                  </a:cubicBezTo>
                  <a:cubicBezTo>
                    <a:pt x="2619" y="1549"/>
                    <a:pt x="2526" y="1455"/>
                    <a:pt x="2410" y="1455"/>
                  </a:cubicBezTo>
                  <a:cubicBezTo>
                    <a:pt x="2386" y="1455"/>
                    <a:pt x="2363" y="1460"/>
                    <a:pt x="2342" y="1467"/>
                  </a:cubicBezTo>
                  <a:cubicBezTo>
                    <a:pt x="2401" y="1334"/>
                    <a:pt x="2456" y="1195"/>
                    <a:pt x="2503" y="1053"/>
                  </a:cubicBezTo>
                  <a:cubicBezTo>
                    <a:pt x="2732" y="1029"/>
                    <a:pt x="2952" y="985"/>
                    <a:pt x="3149" y="902"/>
                  </a:cubicBezTo>
                  <a:cubicBezTo>
                    <a:pt x="3149" y="1773"/>
                    <a:pt x="2909" y="3215"/>
                    <a:pt x="1946" y="3215"/>
                  </a:cubicBezTo>
                  <a:close/>
                  <a:moveTo>
                    <a:pt x="1238" y="2314"/>
                  </a:moveTo>
                  <a:cubicBezTo>
                    <a:pt x="1238" y="2316"/>
                    <a:pt x="1238" y="2316"/>
                    <a:pt x="1238" y="2316"/>
                  </a:cubicBezTo>
                  <a:cubicBezTo>
                    <a:pt x="1238" y="2316"/>
                    <a:pt x="1226" y="2315"/>
                    <a:pt x="1220" y="2315"/>
                  </a:cubicBezTo>
                  <a:cubicBezTo>
                    <a:pt x="1214" y="2315"/>
                    <a:pt x="1209" y="2316"/>
                    <a:pt x="1203" y="2316"/>
                  </a:cubicBezTo>
                  <a:cubicBezTo>
                    <a:pt x="1203" y="2314"/>
                    <a:pt x="1203" y="2314"/>
                    <a:pt x="1203" y="2314"/>
                  </a:cubicBezTo>
                  <a:cubicBezTo>
                    <a:pt x="296" y="2314"/>
                    <a:pt x="0" y="871"/>
                    <a:pt x="0" y="0"/>
                  </a:cubicBezTo>
                  <a:cubicBezTo>
                    <a:pt x="359" y="150"/>
                    <a:pt x="788" y="176"/>
                    <a:pt x="1220" y="177"/>
                  </a:cubicBezTo>
                  <a:cubicBezTo>
                    <a:pt x="1653" y="176"/>
                    <a:pt x="2082" y="150"/>
                    <a:pt x="2440" y="0"/>
                  </a:cubicBezTo>
                  <a:cubicBezTo>
                    <a:pt x="2440" y="871"/>
                    <a:pt x="2163" y="2314"/>
                    <a:pt x="1238" y="2314"/>
                  </a:cubicBezTo>
                  <a:close/>
                  <a:moveTo>
                    <a:pt x="800" y="553"/>
                  </a:moveTo>
                  <a:cubicBezTo>
                    <a:pt x="685" y="553"/>
                    <a:pt x="591" y="647"/>
                    <a:pt x="591" y="763"/>
                  </a:cubicBezTo>
                  <a:cubicBezTo>
                    <a:pt x="591" y="878"/>
                    <a:pt x="685" y="972"/>
                    <a:pt x="800" y="972"/>
                  </a:cubicBezTo>
                  <a:cubicBezTo>
                    <a:pt x="916" y="972"/>
                    <a:pt x="1010" y="878"/>
                    <a:pt x="1010" y="763"/>
                  </a:cubicBezTo>
                  <a:cubicBezTo>
                    <a:pt x="1010" y="647"/>
                    <a:pt x="916" y="553"/>
                    <a:pt x="800" y="553"/>
                  </a:cubicBezTo>
                  <a:close/>
                  <a:moveTo>
                    <a:pt x="1847" y="763"/>
                  </a:moveTo>
                  <a:cubicBezTo>
                    <a:pt x="1847" y="647"/>
                    <a:pt x="1753" y="553"/>
                    <a:pt x="1637" y="553"/>
                  </a:cubicBezTo>
                  <a:cubicBezTo>
                    <a:pt x="1522" y="553"/>
                    <a:pt x="1428" y="647"/>
                    <a:pt x="1428" y="763"/>
                  </a:cubicBezTo>
                  <a:cubicBezTo>
                    <a:pt x="1428" y="878"/>
                    <a:pt x="1522" y="972"/>
                    <a:pt x="1637" y="972"/>
                  </a:cubicBezTo>
                  <a:cubicBezTo>
                    <a:pt x="1753" y="972"/>
                    <a:pt x="1847" y="878"/>
                    <a:pt x="1847" y="763"/>
                  </a:cubicBezTo>
                  <a:close/>
                  <a:moveTo>
                    <a:pt x="628" y="1358"/>
                  </a:moveTo>
                  <a:cubicBezTo>
                    <a:pt x="628" y="1358"/>
                    <a:pt x="752" y="1992"/>
                    <a:pt x="1224" y="1992"/>
                  </a:cubicBezTo>
                  <a:cubicBezTo>
                    <a:pt x="1675" y="1992"/>
                    <a:pt x="1787" y="1326"/>
                    <a:pt x="1782" y="1358"/>
                  </a:cubicBezTo>
                  <a:cubicBezTo>
                    <a:pt x="1219" y="1777"/>
                    <a:pt x="628" y="1358"/>
                    <a:pt x="628" y="1358"/>
                  </a:cubicBez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mj-lt"/>
              </a:endParaRPr>
            </a:p>
          </p:txBody>
        </p:sp>
      </p:grpSp>
      <p:sp>
        <p:nvSpPr>
          <p:cNvPr id="30" name="文本框 29"/>
          <p:cNvSpPr txBox="1"/>
          <p:nvPr/>
        </p:nvSpPr>
        <p:spPr>
          <a:xfrm>
            <a:off x="7435552" y="3187702"/>
            <a:ext cx="1625600" cy="461665"/>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It is, perhaps, our fate rather than our merit.</a:t>
            </a:r>
            <a:endParaRPr lang="zh-CN" altLang="en-US" sz="1200" dirty="0">
              <a:solidFill>
                <a:srgbClr val="B73A4F"/>
              </a:solidFill>
              <a:latin typeface="+mj-lt"/>
              <a:ea typeface="微软雅黑" panose="020B0503020204020204" pitchFamily="34" charset="-122"/>
            </a:endParaRPr>
          </a:p>
        </p:txBody>
      </p:sp>
      <p:sp>
        <p:nvSpPr>
          <p:cNvPr id="31" name="文本框 30"/>
          <p:cNvSpPr txBox="1"/>
          <p:nvPr/>
        </p:nvSpPr>
        <p:spPr>
          <a:xfrm>
            <a:off x="3177718" y="3104824"/>
            <a:ext cx="1625600" cy="646331"/>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We certainly do not forget you as soon as you forget us.</a:t>
            </a:r>
            <a:endParaRPr lang="zh-CN" altLang="en-US" sz="1200" dirty="0">
              <a:solidFill>
                <a:srgbClr val="B73A4F"/>
              </a:solidFill>
              <a:latin typeface="+mj-lt"/>
              <a:ea typeface="微软雅黑" panose="020B0503020204020204" pitchFamily="34" charset="-122"/>
            </a:endParaRPr>
          </a:p>
        </p:txBody>
      </p:sp>
      <p:sp>
        <p:nvSpPr>
          <p:cNvPr id="32" name="标题 3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502429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par>
                                <p:cTn id="39" presetID="53" presetClass="entr" presetSubtype="16"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par>
                                <p:cTn id="44" presetID="53" presetClass="entr" presetSubtype="16" fill="hold"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circle(in)">
                                      <p:cBhvr>
                                        <p:cTn id="51" dur="2000"/>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right)">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par>
                                <p:cTn id="64" presetID="53" presetClass="entr" presetSubtype="16" fill="hold"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par>
                                <p:cTn id="69" presetID="53" presetClass="entr" presetSubtype="16"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16" fill="hold" grpId="0" nodeType="click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circle(in)">
                                      <p:cBhvr>
                                        <p:cTn id="78"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13"/>
          <p:cNvSpPr>
            <a:spLocks noEditPoints="1" noChangeArrowheads="1"/>
          </p:cNvSpPr>
          <p:nvPr/>
        </p:nvSpPr>
        <p:spPr bwMode="auto">
          <a:xfrm>
            <a:off x="6473064" y="3370394"/>
            <a:ext cx="676260" cy="630702"/>
          </a:xfrm>
          <a:custGeom>
            <a:avLst/>
            <a:gdLst>
              <a:gd name="T0" fmla="*/ 104 w 154"/>
              <a:gd name="T1" fmla="*/ 69 h 144"/>
              <a:gd name="T2" fmla="*/ 115 w 154"/>
              <a:gd name="T3" fmla="*/ 66 h 144"/>
              <a:gd name="T4" fmla="*/ 149 w 154"/>
              <a:gd name="T5" fmla="*/ 6 h 144"/>
              <a:gd name="T6" fmla="*/ 129 w 154"/>
              <a:gd name="T7" fmla="*/ 6 h 144"/>
              <a:gd name="T8" fmla="*/ 119 w 154"/>
              <a:gd name="T9" fmla="*/ 6 h 144"/>
              <a:gd name="T10" fmla="*/ 119 w 154"/>
              <a:gd name="T11" fmla="*/ 0 h 144"/>
              <a:gd name="T12" fmla="*/ 35 w 154"/>
              <a:gd name="T13" fmla="*/ 0 h 144"/>
              <a:gd name="T14" fmla="*/ 35 w 154"/>
              <a:gd name="T15" fmla="*/ 6 h 144"/>
              <a:gd name="T16" fmla="*/ 25 w 154"/>
              <a:gd name="T17" fmla="*/ 6 h 144"/>
              <a:gd name="T18" fmla="*/ 5 w 154"/>
              <a:gd name="T19" fmla="*/ 6 h 144"/>
              <a:gd name="T20" fmla="*/ 39 w 154"/>
              <a:gd name="T21" fmla="*/ 66 h 144"/>
              <a:gd name="T22" fmla="*/ 50 w 154"/>
              <a:gd name="T23" fmla="*/ 69 h 144"/>
              <a:gd name="T24" fmla="*/ 71 w 154"/>
              <a:gd name="T25" fmla="*/ 83 h 144"/>
              <a:gd name="T26" fmla="*/ 71 w 154"/>
              <a:gd name="T27" fmla="*/ 126 h 144"/>
              <a:gd name="T28" fmla="*/ 35 w 154"/>
              <a:gd name="T29" fmla="*/ 144 h 144"/>
              <a:gd name="T30" fmla="*/ 119 w 154"/>
              <a:gd name="T31" fmla="*/ 144 h 144"/>
              <a:gd name="T32" fmla="*/ 83 w 154"/>
              <a:gd name="T33" fmla="*/ 126 h 144"/>
              <a:gd name="T34" fmla="*/ 83 w 154"/>
              <a:gd name="T35" fmla="*/ 83 h 144"/>
              <a:gd name="T36" fmla="*/ 104 w 154"/>
              <a:gd name="T37" fmla="*/ 69 h 144"/>
              <a:gd name="T38" fmla="*/ 119 w 154"/>
              <a:gd name="T39" fmla="*/ 26 h 144"/>
              <a:gd name="T40" fmla="*/ 119 w 154"/>
              <a:gd name="T41" fmla="*/ 12 h 144"/>
              <a:gd name="T42" fmla="*/ 129 w 154"/>
              <a:gd name="T43" fmla="*/ 12 h 144"/>
              <a:gd name="T44" fmla="*/ 143 w 154"/>
              <a:gd name="T45" fmla="*/ 12 h 144"/>
              <a:gd name="T46" fmla="*/ 113 w 154"/>
              <a:gd name="T47" fmla="*/ 60 h 144"/>
              <a:gd name="T48" fmla="*/ 109 w 154"/>
              <a:gd name="T49" fmla="*/ 62 h 144"/>
              <a:gd name="T50" fmla="*/ 119 w 154"/>
              <a:gd name="T51" fmla="*/ 26 h 144"/>
              <a:gd name="T52" fmla="*/ 41 w 154"/>
              <a:gd name="T53" fmla="*/ 60 h 144"/>
              <a:gd name="T54" fmla="*/ 11 w 154"/>
              <a:gd name="T55" fmla="*/ 12 h 144"/>
              <a:gd name="T56" fmla="*/ 25 w 154"/>
              <a:gd name="T57" fmla="*/ 12 h 144"/>
              <a:gd name="T58" fmla="*/ 35 w 154"/>
              <a:gd name="T59" fmla="*/ 12 h 144"/>
              <a:gd name="T60" fmla="*/ 35 w 154"/>
              <a:gd name="T61" fmla="*/ 26 h 144"/>
              <a:gd name="T62" fmla="*/ 45 w 154"/>
              <a:gd name="T63" fmla="*/ 62 h 144"/>
              <a:gd name="T64" fmla="*/ 41 w 154"/>
              <a:gd name="T65" fmla="*/ 60 h 144"/>
              <a:gd name="T66" fmla="*/ 77 w 154"/>
              <a:gd name="T67" fmla="*/ 53 h 144"/>
              <a:gd name="T68" fmla="*/ 58 w 154"/>
              <a:gd name="T69" fmla="*/ 66 h 144"/>
              <a:gd name="T70" fmla="*/ 65 w 154"/>
              <a:gd name="T71" fmla="*/ 44 h 144"/>
              <a:gd name="T72" fmla="*/ 47 w 154"/>
              <a:gd name="T73" fmla="*/ 31 h 144"/>
              <a:gd name="T74" fmla="*/ 70 w 154"/>
              <a:gd name="T75" fmla="*/ 30 h 144"/>
              <a:gd name="T76" fmla="*/ 77 w 154"/>
              <a:gd name="T77" fmla="*/ 9 h 144"/>
              <a:gd name="T78" fmla="*/ 84 w 154"/>
              <a:gd name="T79" fmla="*/ 30 h 144"/>
              <a:gd name="T80" fmla="*/ 107 w 154"/>
              <a:gd name="T81" fmla="*/ 31 h 144"/>
              <a:gd name="T82" fmla="*/ 89 w 154"/>
              <a:gd name="T83" fmla="*/ 44 h 144"/>
              <a:gd name="T84" fmla="*/ 96 w 154"/>
              <a:gd name="T85" fmla="*/ 66 h 144"/>
              <a:gd name="T86" fmla="*/ 77 w 154"/>
              <a:gd name="T87" fmla="*/ 53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B73A4F"/>
          </a:solidFill>
          <a:ln>
            <a:noFill/>
          </a:ln>
        </p:spPr>
        <p:txBody>
          <a:bodyPr/>
          <a:lstStyle/>
          <a:p>
            <a:endParaRPr lang="zh-CN" altLang="zh-CN">
              <a:solidFill>
                <a:srgbClr val="000000"/>
              </a:solidFill>
              <a:latin typeface="+mj-lt"/>
              <a:sym typeface="宋体" panose="02010600030101010101" pitchFamily="2" charset="-122"/>
            </a:endParaRPr>
          </a:p>
        </p:txBody>
      </p:sp>
      <p:grpSp>
        <p:nvGrpSpPr>
          <p:cNvPr id="3" name="组合 2"/>
          <p:cNvGrpSpPr/>
          <p:nvPr/>
        </p:nvGrpSpPr>
        <p:grpSpPr>
          <a:xfrm>
            <a:off x="5047021" y="3140511"/>
            <a:ext cx="1744552" cy="1567367"/>
            <a:chOff x="4294546" y="3273861"/>
            <a:chExt cx="1744552" cy="1567367"/>
          </a:xfrm>
        </p:grpSpPr>
        <p:sp>
          <p:nvSpPr>
            <p:cNvPr id="4" name="等腰三角形 56"/>
            <p:cNvSpPr>
              <a:spLocks noChangeArrowheads="1"/>
            </p:cNvSpPr>
            <p:nvPr/>
          </p:nvSpPr>
          <p:spPr bwMode="auto">
            <a:xfrm>
              <a:off x="4294546" y="3273861"/>
              <a:ext cx="1744552" cy="1504617"/>
            </a:xfrm>
            <a:prstGeom prst="triangle">
              <a:avLst>
                <a:gd name="adj" fmla="val 50000"/>
              </a:avLst>
            </a:prstGeom>
            <a:solidFill>
              <a:srgbClr val="E78D97"/>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5" name="文本框 6"/>
            <p:cNvSpPr>
              <a:spLocks noChangeArrowheads="1"/>
            </p:cNvSpPr>
            <p:nvPr/>
          </p:nvSpPr>
          <p:spPr bwMode="auto">
            <a:xfrm>
              <a:off x="4937332" y="3917898"/>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a:solidFill>
                    <a:srgbClr val="FFF6E7"/>
                  </a:solidFill>
                  <a:latin typeface="+mj-lt"/>
                  <a:ea typeface="微软雅黑" panose="020B0503020204020204" pitchFamily="34" charset="-122"/>
                  <a:sym typeface="微软雅黑" panose="020B0503020204020204" pitchFamily="34" charset="-122"/>
                </a:rPr>
                <a:t>2</a:t>
              </a:r>
              <a:endParaRPr lang="zh-CN" altLang="en-US" sz="4400" b="1">
                <a:solidFill>
                  <a:srgbClr val="FFF6E7"/>
                </a:solidFill>
                <a:latin typeface="+mj-lt"/>
                <a:ea typeface="微软雅黑" panose="020B0503020204020204" pitchFamily="34" charset="-122"/>
                <a:sym typeface="微软雅黑" panose="020B0503020204020204" pitchFamily="34" charset="-122"/>
              </a:endParaRPr>
            </a:p>
          </p:txBody>
        </p:sp>
      </p:grpSp>
      <p:grpSp>
        <p:nvGrpSpPr>
          <p:cNvPr id="6" name="组合 5"/>
          <p:cNvGrpSpPr/>
          <p:nvPr/>
        </p:nvGrpSpPr>
        <p:grpSpPr>
          <a:xfrm>
            <a:off x="6791573" y="3140511"/>
            <a:ext cx="1744552" cy="1567367"/>
            <a:chOff x="6039098" y="3273861"/>
            <a:chExt cx="1744552" cy="1567367"/>
          </a:xfrm>
        </p:grpSpPr>
        <p:sp>
          <p:nvSpPr>
            <p:cNvPr id="7" name="等腰三角形 57"/>
            <p:cNvSpPr>
              <a:spLocks noChangeArrowheads="1"/>
            </p:cNvSpPr>
            <p:nvPr/>
          </p:nvSpPr>
          <p:spPr bwMode="auto">
            <a:xfrm>
              <a:off x="6039098" y="3273861"/>
              <a:ext cx="1744552" cy="1504617"/>
            </a:xfrm>
            <a:prstGeom prst="triangle">
              <a:avLst>
                <a:gd name="adj" fmla="val 50000"/>
              </a:avLst>
            </a:prstGeom>
            <a:solidFill>
              <a:srgbClr val="E78D97"/>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8" name="文本框 59"/>
            <p:cNvSpPr>
              <a:spLocks noChangeArrowheads="1"/>
            </p:cNvSpPr>
            <p:nvPr/>
          </p:nvSpPr>
          <p:spPr bwMode="auto">
            <a:xfrm>
              <a:off x="6719981" y="3917898"/>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a:solidFill>
                    <a:srgbClr val="FFF6E7"/>
                  </a:solidFill>
                  <a:latin typeface="+mj-lt"/>
                  <a:ea typeface="微软雅黑" panose="020B0503020204020204" pitchFamily="34" charset="-122"/>
                  <a:sym typeface="微软雅黑" panose="020B0503020204020204" pitchFamily="34" charset="-122"/>
                </a:rPr>
                <a:t>3</a:t>
              </a:r>
              <a:endParaRPr lang="zh-CN" altLang="en-US" sz="4400" b="1">
                <a:solidFill>
                  <a:srgbClr val="FFF6E7"/>
                </a:solidFill>
                <a:latin typeface="+mj-lt"/>
                <a:ea typeface="微软雅黑" panose="020B0503020204020204" pitchFamily="34" charset="-122"/>
                <a:sym typeface="微软雅黑" panose="020B0503020204020204" pitchFamily="34" charset="-122"/>
              </a:endParaRPr>
            </a:p>
          </p:txBody>
        </p:sp>
      </p:grpSp>
      <p:grpSp>
        <p:nvGrpSpPr>
          <p:cNvPr id="9" name="组合 8"/>
          <p:cNvGrpSpPr/>
          <p:nvPr/>
        </p:nvGrpSpPr>
        <p:grpSpPr>
          <a:xfrm>
            <a:off x="5919297" y="1635894"/>
            <a:ext cx="1744552" cy="1504617"/>
            <a:chOff x="5166822" y="1769244"/>
            <a:chExt cx="1744552" cy="1504617"/>
          </a:xfrm>
        </p:grpSpPr>
        <p:sp>
          <p:nvSpPr>
            <p:cNvPr id="10" name="等腰三角形 2"/>
            <p:cNvSpPr>
              <a:spLocks noChangeArrowheads="1"/>
            </p:cNvSpPr>
            <p:nvPr/>
          </p:nvSpPr>
          <p:spPr bwMode="auto">
            <a:xfrm>
              <a:off x="5166822" y="1769244"/>
              <a:ext cx="1744552" cy="1504617"/>
            </a:xfrm>
            <a:prstGeom prst="triangle">
              <a:avLst>
                <a:gd name="adj" fmla="val 50000"/>
              </a:avLst>
            </a:prstGeom>
            <a:solidFill>
              <a:srgbClr val="B73A4F"/>
            </a:solidFill>
            <a:ln>
              <a:noFill/>
            </a:ln>
          </p:spPr>
          <p:txBody>
            <a:bodyPr anchor="ctr"/>
            <a:lstStyle/>
            <a:p>
              <a:pPr algn="ctr"/>
              <a:endParaRPr lang="zh-CN" altLang="zh-CN">
                <a:solidFill>
                  <a:srgbClr val="FFFFFF"/>
                </a:solidFill>
                <a:latin typeface="+mj-lt"/>
                <a:sym typeface="宋体" panose="02010600030101010101" pitchFamily="2" charset="-122"/>
              </a:endParaRPr>
            </a:p>
          </p:txBody>
        </p:sp>
        <p:sp>
          <p:nvSpPr>
            <p:cNvPr id="11" name="文本框 60"/>
            <p:cNvSpPr>
              <a:spLocks noChangeArrowheads="1"/>
            </p:cNvSpPr>
            <p:nvPr/>
          </p:nvSpPr>
          <p:spPr bwMode="auto">
            <a:xfrm>
              <a:off x="5790342" y="2316058"/>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400" b="1" dirty="0">
                  <a:solidFill>
                    <a:srgbClr val="FFF6E7"/>
                  </a:solidFill>
                  <a:latin typeface="+mj-lt"/>
                  <a:ea typeface="微软雅黑" panose="020B0503020204020204" pitchFamily="34" charset="-122"/>
                  <a:sym typeface="微软雅黑" panose="020B0503020204020204" pitchFamily="34" charset="-122"/>
                </a:rPr>
                <a:t>1</a:t>
              </a:r>
              <a:endParaRPr lang="zh-CN" altLang="en-US" sz="4400" b="1" dirty="0">
                <a:solidFill>
                  <a:srgbClr val="FFF6E7"/>
                </a:solidFill>
                <a:latin typeface="+mj-lt"/>
                <a:ea typeface="微软雅黑" panose="020B0503020204020204" pitchFamily="34" charset="-122"/>
                <a:sym typeface="微软雅黑" panose="020B0503020204020204" pitchFamily="34" charset="-122"/>
              </a:endParaRPr>
            </a:p>
          </p:txBody>
        </p:sp>
      </p:grpSp>
      <p:sp>
        <p:nvSpPr>
          <p:cNvPr id="12" name="文本框 11"/>
          <p:cNvSpPr txBox="1"/>
          <p:nvPr/>
        </p:nvSpPr>
        <p:spPr>
          <a:xfrm>
            <a:off x="2538386" y="2543866"/>
            <a:ext cx="1625600" cy="1200329"/>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We cannot help ourselves. We live at home, quiet, confined, and our feelings prey upon us. You are forced on exertion.</a:t>
            </a:r>
            <a:endParaRPr lang="zh-CN" altLang="en-US" sz="1200" dirty="0">
              <a:solidFill>
                <a:srgbClr val="B73A4F"/>
              </a:solidFill>
              <a:latin typeface="+mj-lt"/>
              <a:ea typeface="微软雅黑" panose="020B0503020204020204" pitchFamily="34" charset="-122"/>
            </a:endParaRP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3379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5" name="文本框 4"/>
          <p:cNvSpPr txBox="1"/>
          <p:nvPr/>
        </p:nvSpPr>
        <p:spPr>
          <a:xfrm>
            <a:off x="4302971" y="1361506"/>
            <a:ext cx="2969083" cy="1107996"/>
          </a:xfrm>
          <a:prstGeom prst="rect">
            <a:avLst/>
          </a:prstGeom>
          <a:noFill/>
        </p:spPr>
        <p:txBody>
          <a:bodyPr wrap="none" rtlCol="0">
            <a:spAutoFit/>
          </a:bodyPr>
          <a:lstStyle/>
          <a:p>
            <a:r>
              <a:rPr lang="en-US" altLang="zh-CN" sz="6600" b="1" dirty="0">
                <a:solidFill>
                  <a:schemeClr val="accent2">
                    <a:lumMod val="20000"/>
                    <a:lumOff val="80000"/>
                  </a:schemeClr>
                </a:solidFill>
                <a:latin typeface="微软雅黑" panose="020B0503020204020204" pitchFamily="34" charset="-122"/>
                <a:ea typeface="微软雅黑" panose="020B0503020204020204" pitchFamily="34" charset="-122"/>
              </a:rPr>
              <a:t>THREE</a:t>
            </a:r>
            <a:endParaRPr lang="zh-CN" altLang="en-US" sz="66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pic>
        <p:nvPicPr>
          <p:cNvPr id="19"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grpSp>
        <p:nvGrpSpPr>
          <p:cNvPr id="21" name="组合 1"/>
          <p:cNvGrpSpPr/>
          <p:nvPr/>
        </p:nvGrpSpPr>
        <p:grpSpPr>
          <a:xfrm>
            <a:off x="4872395" y="2469502"/>
            <a:ext cx="3306778" cy="461665"/>
            <a:chOff x="4872395" y="2469502"/>
            <a:chExt cx="3306778" cy="461665"/>
          </a:xfrm>
        </p:grpSpPr>
        <p:sp>
          <p:nvSpPr>
            <p:cNvPr id="22" name="椭圆 5"/>
            <p:cNvSpPr/>
            <p:nvPr/>
          </p:nvSpPr>
          <p:spPr>
            <a:xfrm>
              <a:off x="4872395" y="2560943"/>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3" name="矩形 9"/>
            <p:cNvSpPr/>
            <p:nvPr/>
          </p:nvSpPr>
          <p:spPr>
            <a:xfrm>
              <a:off x="5233075" y="2469502"/>
              <a:ext cx="2657160" cy="461665"/>
            </a:xfrm>
            <a:prstGeom prst="rect">
              <a:avLst/>
            </a:prstGeom>
          </p:spPr>
          <p:txBody>
            <a:bodyPr wrap="square">
              <a:spAutoFit/>
            </a:bodyPr>
            <a:lstStyle/>
            <a:p>
              <a:pPr algn="dist"/>
              <a:r>
                <a:rPr lang="tr-TR" altLang="zh-CN" sz="2400" b="1" dirty="0" smtClean="0">
                  <a:solidFill>
                    <a:schemeClr val="accent2">
                      <a:lumMod val="20000"/>
                      <a:lumOff val="80000"/>
                    </a:schemeClr>
                  </a:solidFill>
                  <a:latin typeface="+mj-lt"/>
                  <a:ea typeface="微软雅黑" panose="020B0503020204020204" pitchFamily="34" charset="-122"/>
                </a:rPr>
                <a:t>MEETİNG</a:t>
              </a:r>
              <a:endParaRPr lang="zh-CN" altLang="en-US" sz="2400" b="1" dirty="0">
                <a:solidFill>
                  <a:schemeClr val="accent2">
                    <a:lumMod val="20000"/>
                    <a:lumOff val="80000"/>
                  </a:schemeClr>
                </a:solidFill>
                <a:latin typeface="+mj-lt"/>
                <a:ea typeface="微软雅黑" panose="020B0503020204020204" pitchFamily="34" charset="-122"/>
              </a:endParaRPr>
            </a:p>
          </p:txBody>
        </p:sp>
        <p:sp>
          <p:nvSpPr>
            <p:cNvPr id="24" name="椭圆 14"/>
            <p:cNvSpPr/>
            <p:nvPr/>
          </p:nvSpPr>
          <p:spPr>
            <a:xfrm>
              <a:off x="7890235" y="2555865"/>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
        <p:nvSpPr>
          <p:cNvPr id="25" name="TextBox 23"/>
          <p:cNvSpPr txBox="1"/>
          <p:nvPr/>
        </p:nvSpPr>
        <p:spPr>
          <a:xfrm>
            <a:off x="5347881" y="3239040"/>
            <a:ext cx="2013585" cy="893578"/>
          </a:xfrm>
          <a:prstGeom prst="rect">
            <a:avLst/>
          </a:prstGeom>
          <a:noFill/>
        </p:spPr>
        <p:txBody>
          <a:bodyPr wrap="square" rtlCol="0">
            <a:spAutoFit/>
          </a:bodyPr>
          <a:lstStyle/>
          <a:p>
            <a:pPr algn="ctr">
              <a:lnSpc>
                <a:spcPct val="150000"/>
              </a:lnSpc>
            </a:pPr>
            <a:r>
              <a:rPr lang="en-US" altLang="zh-CN" sz="1200" dirty="0">
                <a:solidFill>
                  <a:srgbClr val="FBE5D6"/>
                </a:solidFill>
                <a:latin typeface="+mj-lt"/>
                <a:ea typeface="微软雅黑" panose="020B0503020204020204" charset="-122"/>
                <a:cs typeface="+mn-ea"/>
                <a:sym typeface="+mn-lt"/>
              </a:rPr>
              <a:t>Show and explain your  web, app or software  projects using these  gadget templates</a:t>
            </a:r>
            <a:endParaRPr lang="zh-CN" altLang="en-US" sz="1200" dirty="0">
              <a:solidFill>
                <a:srgbClr val="FBE5D6"/>
              </a:solidFill>
              <a:latin typeface="+mj-lt"/>
              <a:ea typeface="微软雅黑" panose="020B0503020204020204" charset="-122"/>
              <a:cs typeface="+mn-ea"/>
              <a:sym typeface="+mn-lt"/>
            </a:endParaRPr>
          </a:p>
        </p:txBody>
      </p:sp>
    </p:spTree>
    <p:extLst>
      <p:ext uri="{BB962C8B-B14F-4D97-AF65-F5344CB8AC3E}">
        <p14:creationId xmlns:p14="http://schemas.microsoft.com/office/powerpoint/2010/main" val="18120284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arn(inVertical)">
                                      <p:cBhvr>
                                        <p:cTn id="24" dur="500"/>
                                        <p:tgtEl>
                                          <p:spTgt spid="21"/>
                                        </p:tgtEl>
                                      </p:cBhvr>
                                    </p:animEffect>
                                  </p:childTnLst>
                                </p:cTn>
                              </p:par>
                              <p:par>
                                <p:cTn id="25" presetID="20" presetClass="entr" presetSubtype="0" fill="hold" grpId="1"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edge">
                                      <p:cBhvr>
                                        <p:cTn id="2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2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2"/>
          <p:cNvSpPr>
            <a:spLocks noChangeArrowheads="1"/>
          </p:cNvSpPr>
          <p:nvPr/>
        </p:nvSpPr>
        <p:spPr bwMode="auto">
          <a:xfrm>
            <a:off x="8648700" y="3497263"/>
            <a:ext cx="692150" cy="1695450"/>
          </a:xfrm>
          <a:prstGeom prst="rect">
            <a:avLst/>
          </a:prstGeom>
          <a:solidFill>
            <a:srgbClr val="E78D97"/>
          </a:solidFill>
          <a:ln>
            <a:noFill/>
          </a:ln>
        </p:spPr>
        <p:txBody>
          <a:bodyPr anchor="ctr"/>
          <a:lstStyle/>
          <a:p>
            <a:pPr algn="ctr"/>
            <a:endParaRPr lang="zh-CN" altLang="zh-CN">
              <a:solidFill>
                <a:srgbClr val="FFFFFF"/>
              </a:solidFill>
              <a:latin typeface="+mj-lt"/>
              <a:ea typeface="微软雅黑" panose="020B0503020204020204" pitchFamily="34" charset="-122"/>
              <a:sym typeface="微软雅黑" panose="020B0503020204020204" pitchFamily="34" charset="-122"/>
            </a:endParaRPr>
          </a:p>
        </p:txBody>
      </p:sp>
      <p:grpSp>
        <p:nvGrpSpPr>
          <p:cNvPr id="3" name="Group 5"/>
          <p:cNvGrpSpPr>
            <a:grpSpLocks/>
          </p:cNvGrpSpPr>
          <p:nvPr/>
        </p:nvGrpSpPr>
        <p:grpSpPr bwMode="auto">
          <a:xfrm>
            <a:off x="5021263" y="3497263"/>
            <a:ext cx="3500437" cy="1695450"/>
            <a:chOff x="0" y="0"/>
            <a:chExt cx="3500557" cy="1694573"/>
          </a:xfrm>
        </p:grpSpPr>
        <p:sp>
          <p:nvSpPr>
            <p:cNvPr id="4" name="矩形 37"/>
            <p:cNvSpPr>
              <a:spLocks noChangeArrowheads="1"/>
            </p:cNvSpPr>
            <p:nvPr/>
          </p:nvSpPr>
          <p:spPr bwMode="auto">
            <a:xfrm>
              <a:off x="0" y="0"/>
              <a:ext cx="3500557" cy="1694573"/>
            </a:xfrm>
            <a:prstGeom prst="rect">
              <a:avLst/>
            </a:prstGeom>
            <a:solidFill>
              <a:srgbClr val="B73A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lt"/>
                <a:ea typeface="微软雅黑" panose="020B0503020204020204" pitchFamily="34" charset="-122"/>
                <a:sym typeface="微软雅黑" panose="020B0503020204020204" pitchFamily="34" charset="-122"/>
              </a:endParaRPr>
            </a:p>
          </p:txBody>
        </p:sp>
        <p:grpSp>
          <p:nvGrpSpPr>
            <p:cNvPr id="5" name="Group 7"/>
            <p:cNvGrpSpPr>
              <a:grpSpLocks/>
            </p:cNvGrpSpPr>
            <p:nvPr/>
          </p:nvGrpSpPr>
          <p:grpSpPr bwMode="auto">
            <a:xfrm>
              <a:off x="98321" y="105915"/>
              <a:ext cx="3240503" cy="1273667"/>
              <a:chOff x="0" y="0"/>
              <a:chExt cx="3240503" cy="1273667"/>
            </a:xfrm>
          </p:grpSpPr>
          <p:sp>
            <p:nvSpPr>
              <p:cNvPr id="6" name="矩形 44"/>
              <p:cNvSpPr>
                <a:spLocks noChangeArrowheads="1"/>
              </p:cNvSpPr>
              <p:nvPr/>
            </p:nvSpPr>
            <p:spPr bwMode="auto">
              <a:xfrm>
                <a:off x="0" y="0"/>
                <a:ext cx="2324071" cy="33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zh-CN" sz="1600" b="1" dirty="0" err="1">
                    <a:solidFill>
                      <a:schemeClr val="bg1"/>
                    </a:solidFill>
                    <a:latin typeface="+mj-lt"/>
                    <a:ea typeface="微软雅黑" panose="020B0503020204020204" pitchFamily="34" charset="-122"/>
                  </a:rPr>
                  <a:t>Signature</a:t>
                </a:r>
                <a:endParaRPr lang="zh-CN" altLang="en-US" sz="1600" b="1" dirty="0">
                  <a:solidFill>
                    <a:schemeClr val="bg1"/>
                  </a:solidFill>
                  <a:latin typeface="+mj-lt"/>
                  <a:ea typeface="微软雅黑" panose="020B0503020204020204" pitchFamily="34" charset="-122"/>
                </a:endParaRPr>
              </a:p>
            </p:txBody>
          </p:sp>
          <p:sp>
            <p:nvSpPr>
              <p:cNvPr id="7" name="矩形 45"/>
              <p:cNvSpPr>
                <a:spLocks noChangeArrowheads="1"/>
              </p:cNvSpPr>
              <p:nvPr/>
            </p:nvSpPr>
            <p:spPr bwMode="auto">
              <a:xfrm>
                <a:off x="29859" y="443100"/>
                <a:ext cx="3210644" cy="83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chemeClr val="bg1"/>
                    </a:solidFill>
                    <a:latin typeface="+mj-lt"/>
                    <a:ea typeface="微软雅黑" panose="020B0503020204020204" pitchFamily="34" charset="-122"/>
                  </a:rPr>
                  <a:t>The time is now, the place is here. Stay in the present. You can do nothing to change the past, and the future will never come exactly as you plan or hope for. Dan </a:t>
                </a:r>
                <a:r>
                  <a:rPr lang="en-US" altLang="zh-CN" sz="1200" dirty="0" err="1">
                    <a:solidFill>
                      <a:schemeClr val="bg1"/>
                    </a:solidFill>
                    <a:latin typeface="+mj-lt"/>
                    <a:ea typeface="微软雅黑" panose="020B0503020204020204" pitchFamily="34" charset="-122"/>
                  </a:rPr>
                  <a:t>Millman</a:t>
                </a:r>
                <a:endParaRPr lang="zh-CN" altLang="en-US" sz="1200" dirty="0">
                  <a:solidFill>
                    <a:schemeClr val="bg1"/>
                  </a:solidFill>
                  <a:latin typeface="+mj-lt"/>
                </a:endParaRPr>
              </a:p>
            </p:txBody>
          </p:sp>
        </p:grpSp>
      </p:grpSp>
      <p:sp>
        <p:nvSpPr>
          <p:cNvPr id="8" name="矩形 46"/>
          <p:cNvSpPr>
            <a:spLocks noChangeAspect="1" noChangeArrowheads="1"/>
          </p:cNvSpPr>
          <p:nvPr/>
        </p:nvSpPr>
        <p:spPr bwMode="auto">
          <a:xfrm>
            <a:off x="2354263" y="3497263"/>
            <a:ext cx="2541587" cy="1695450"/>
          </a:xfrm>
          <a:prstGeom prst="rect">
            <a:avLst/>
          </a:prstGeom>
          <a:blipFill dpi="0" rotWithShape="1">
            <a:blip r:embed="rId3" cstate="email">
              <a:extLst>
                <a:ext uri="{28A0092B-C50C-407E-A947-70E740481C1C}">
                  <a14:useLocalDpi xmlns:a14="http://schemas.microsoft.com/office/drawing/2010/main"/>
                </a:ext>
              </a:extLst>
            </a:blip>
            <a:srcRect/>
            <a:tile tx="0" ty="0" sx="50000" sy="50000" flip="none" algn="ctr"/>
          </a:blipFill>
          <a:ln>
            <a:noFill/>
          </a:ln>
        </p:spPr>
        <p:txBody>
          <a:bodyPr anchor="ctr"/>
          <a:lstStyle/>
          <a:p>
            <a:pPr algn="ctr"/>
            <a:endParaRPr lang="zh-CN" altLang="zh-CN">
              <a:solidFill>
                <a:srgbClr val="FFFFFF"/>
              </a:solidFill>
              <a:latin typeface="+mj-lt"/>
              <a:ea typeface="微软雅黑" panose="020B0503020204020204" pitchFamily="34" charset="-122"/>
              <a:sym typeface="微软雅黑" panose="020B0503020204020204" pitchFamily="34" charset="-122"/>
            </a:endParaRPr>
          </a:p>
        </p:txBody>
      </p:sp>
      <p:sp>
        <p:nvSpPr>
          <p:cNvPr id="9" name="矩形 47"/>
          <p:cNvSpPr>
            <a:spLocks noChangeAspect="1" noChangeArrowheads="1"/>
          </p:cNvSpPr>
          <p:nvPr/>
        </p:nvSpPr>
        <p:spPr bwMode="auto">
          <a:xfrm>
            <a:off x="4154488" y="1698626"/>
            <a:ext cx="2540000" cy="1693862"/>
          </a:xfrm>
          <a:prstGeom prst="rect">
            <a:avLst/>
          </a:prstGeom>
          <a:blipFill dpi="0" rotWithShape="1">
            <a:blip r:embed="rId4" cstate="email">
              <a:extLst>
                <a:ext uri="{28A0092B-C50C-407E-A947-70E740481C1C}">
                  <a14:useLocalDpi xmlns:a14="http://schemas.microsoft.com/office/drawing/2010/main"/>
                </a:ext>
              </a:extLst>
            </a:blip>
            <a:srcRect/>
            <a:tile tx="0" ty="1270000" sx="50000" sy="50000" flip="none" algn="ctr"/>
          </a:blipFill>
          <a:ln>
            <a:noFill/>
          </a:ln>
        </p:spPr>
        <p:txBody>
          <a:bodyPr anchor="ctr"/>
          <a:lstStyle/>
          <a:p>
            <a:pPr algn="ctr"/>
            <a:endParaRPr lang="zh-CN" altLang="zh-CN">
              <a:solidFill>
                <a:srgbClr val="FFFFFF"/>
              </a:solidFill>
              <a:latin typeface="+mj-lt"/>
              <a:ea typeface="微软雅黑" panose="020B0503020204020204" pitchFamily="34" charset="-122"/>
              <a:sym typeface="微软雅黑" panose="020B0503020204020204" pitchFamily="34" charset="-122"/>
            </a:endParaRPr>
          </a:p>
        </p:txBody>
      </p:sp>
      <p:grpSp>
        <p:nvGrpSpPr>
          <p:cNvPr id="10" name="Group 12"/>
          <p:cNvGrpSpPr>
            <a:grpSpLocks/>
          </p:cNvGrpSpPr>
          <p:nvPr/>
        </p:nvGrpSpPr>
        <p:grpSpPr bwMode="auto">
          <a:xfrm>
            <a:off x="9626600" y="3243263"/>
            <a:ext cx="342900" cy="398463"/>
            <a:chOff x="0" y="0"/>
            <a:chExt cx="343086" cy="397851"/>
          </a:xfrm>
          <a:solidFill>
            <a:srgbClr val="E78D97"/>
          </a:solidFill>
        </p:grpSpPr>
        <p:sp>
          <p:nvSpPr>
            <p:cNvPr id="11" name="燕尾形 5"/>
            <p:cNvSpPr>
              <a:spLocks noChangeArrowheads="1"/>
            </p:cNvSpPr>
            <p:nvPr/>
          </p:nvSpPr>
          <p:spPr bwMode="auto">
            <a:xfrm>
              <a:off x="0" y="3903"/>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mj-lt"/>
                <a:ea typeface="微软雅黑" panose="020B0503020204020204" pitchFamily="34" charset="-122"/>
                <a:sym typeface="微软雅黑" panose="020B0503020204020204" pitchFamily="34" charset="-122"/>
              </a:endParaRPr>
            </a:p>
          </p:txBody>
        </p:sp>
        <p:sp>
          <p:nvSpPr>
            <p:cNvPr id="12" name="燕尾形 51"/>
            <p:cNvSpPr>
              <a:spLocks noChangeArrowheads="1"/>
            </p:cNvSpPr>
            <p:nvPr/>
          </p:nvSpPr>
          <p:spPr bwMode="auto">
            <a:xfrm>
              <a:off x="127062"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mj-lt"/>
                <a:ea typeface="微软雅黑" panose="020B0503020204020204" pitchFamily="34" charset="-122"/>
                <a:sym typeface="微软雅黑" panose="020B0503020204020204" pitchFamily="34" charset="-122"/>
              </a:endParaRPr>
            </a:p>
          </p:txBody>
        </p:sp>
      </p:grpSp>
      <p:grpSp>
        <p:nvGrpSpPr>
          <p:cNvPr id="13" name="Group 15"/>
          <p:cNvGrpSpPr>
            <a:grpSpLocks/>
          </p:cNvGrpSpPr>
          <p:nvPr/>
        </p:nvGrpSpPr>
        <p:grpSpPr bwMode="auto">
          <a:xfrm>
            <a:off x="1727200" y="3243263"/>
            <a:ext cx="341313" cy="393700"/>
            <a:chOff x="0" y="0"/>
            <a:chExt cx="340415" cy="393948"/>
          </a:xfrm>
          <a:solidFill>
            <a:srgbClr val="E78D97"/>
          </a:solidFill>
        </p:grpSpPr>
        <p:sp>
          <p:nvSpPr>
            <p:cNvPr id="14" name="燕尾形 50"/>
            <p:cNvSpPr>
              <a:spLocks noChangeArrowheads="1"/>
            </p:cNvSpPr>
            <p:nvPr/>
          </p:nvSpPr>
          <p:spPr bwMode="auto">
            <a:xfrm flipH="1">
              <a:off x="124391"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mj-lt"/>
                <a:ea typeface="微软雅黑" panose="020B0503020204020204" pitchFamily="34" charset="-122"/>
                <a:sym typeface="微软雅黑" panose="020B0503020204020204" pitchFamily="34" charset="-122"/>
              </a:endParaRPr>
            </a:p>
          </p:txBody>
        </p:sp>
        <p:sp>
          <p:nvSpPr>
            <p:cNvPr id="15" name="燕尾形 52"/>
            <p:cNvSpPr>
              <a:spLocks noChangeArrowheads="1"/>
            </p:cNvSpPr>
            <p:nvPr/>
          </p:nvSpPr>
          <p:spPr bwMode="auto">
            <a:xfrm flipH="1">
              <a:off x="0" y="0"/>
              <a:ext cx="216024" cy="393948"/>
            </a:xfrm>
            <a:prstGeom prst="chevron">
              <a:avLst>
                <a:gd name="adj" fmla="val 64505"/>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latin typeface="+mj-lt"/>
                <a:ea typeface="微软雅黑" panose="020B0503020204020204" pitchFamily="34" charset="-122"/>
                <a:sym typeface="微软雅黑" panose="020B0503020204020204" pitchFamily="34" charset="-122"/>
              </a:endParaRPr>
            </a:p>
          </p:txBody>
        </p:sp>
      </p:grpSp>
      <p:grpSp>
        <p:nvGrpSpPr>
          <p:cNvPr id="16" name="Group 18"/>
          <p:cNvGrpSpPr>
            <a:grpSpLocks/>
          </p:cNvGrpSpPr>
          <p:nvPr/>
        </p:nvGrpSpPr>
        <p:grpSpPr bwMode="auto">
          <a:xfrm>
            <a:off x="2354263" y="1697038"/>
            <a:ext cx="1695450" cy="1695450"/>
            <a:chOff x="0" y="0"/>
            <a:chExt cx="1695710" cy="1694573"/>
          </a:xfrm>
        </p:grpSpPr>
        <p:sp>
          <p:nvSpPr>
            <p:cNvPr id="17" name="矩形 1"/>
            <p:cNvSpPr>
              <a:spLocks noChangeArrowheads="1"/>
            </p:cNvSpPr>
            <p:nvPr/>
          </p:nvSpPr>
          <p:spPr bwMode="auto">
            <a:xfrm>
              <a:off x="1" y="0"/>
              <a:ext cx="1695709" cy="1694573"/>
            </a:xfrm>
            <a:prstGeom prst="rect">
              <a:avLst/>
            </a:prstGeom>
            <a:solidFill>
              <a:srgbClr val="E78D9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8607"/>
                </a:solidFill>
                <a:latin typeface="+mj-lt"/>
                <a:ea typeface="微软雅黑" panose="020B0503020204020204" pitchFamily="34" charset="-122"/>
                <a:sym typeface="微软雅黑" panose="020B0503020204020204" pitchFamily="34" charset="-122"/>
              </a:endParaRPr>
            </a:p>
          </p:txBody>
        </p:sp>
        <p:grpSp>
          <p:nvGrpSpPr>
            <p:cNvPr id="18" name="Group 20"/>
            <p:cNvGrpSpPr>
              <a:grpSpLocks/>
            </p:cNvGrpSpPr>
            <p:nvPr/>
          </p:nvGrpSpPr>
          <p:grpSpPr bwMode="auto">
            <a:xfrm>
              <a:off x="0" y="62492"/>
              <a:ext cx="1614341" cy="1231438"/>
              <a:chOff x="0" y="-19040"/>
              <a:chExt cx="2125341" cy="1231438"/>
            </a:xfrm>
          </p:grpSpPr>
          <p:sp>
            <p:nvSpPr>
              <p:cNvPr id="19" name="矩形 56"/>
              <p:cNvSpPr>
                <a:spLocks noChangeArrowheads="1"/>
              </p:cNvSpPr>
              <p:nvPr/>
            </p:nvSpPr>
            <p:spPr bwMode="auto">
              <a:xfrm>
                <a:off x="0" y="-19040"/>
                <a:ext cx="2125338" cy="33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zh-CN" sz="1600" b="1" dirty="0" err="1">
                    <a:solidFill>
                      <a:schemeClr val="bg1"/>
                    </a:solidFill>
                    <a:latin typeface="+mj-lt"/>
                    <a:ea typeface="微软雅黑" panose="020B0503020204020204" pitchFamily="34" charset="-122"/>
                  </a:rPr>
                  <a:t>Send</a:t>
                </a:r>
                <a:endParaRPr lang="zh-CN" altLang="en-US" sz="1600" b="1" dirty="0">
                  <a:solidFill>
                    <a:schemeClr val="bg1"/>
                  </a:solidFill>
                  <a:latin typeface="+mj-lt"/>
                  <a:ea typeface="微软雅黑" panose="020B0503020204020204" pitchFamily="34" charset="-122"/>
                </a:endParaRPr>
              </a:p>
            </p:txBody>
          </p:sp>
          <p:sp>
            <p:nvSpPr>
              <p:cNvPr id="20" name="矩形 57"/>
              <p:cNvSpPr>
                <a:spLocks noChangeArrowheads="1"/>
              </p:cNvSpPr>
              <p:nvPr/>
            </p:nvSpPr>
            <p:spPr bwMode="auto">
              <a:xfrm>
                <a:off x="0" y="381831"/>
                <a:ext cx="2125341" cy="83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dirty="0">
                    <a:solidFill>
                      <a:schemeClr val="bg1"/>
                    </a:solidFill>
                    <a:latin typeface="+mj-lt"/>
                    <a:ea typeface="微软雅黑" panose="020B0503020204020204" pitchFamily="34" charset="-122"/>
                  </a:rPr>
                  <a:t>I believe that people would be alive today if there were a death penalty. Nancy Reagan</a:t>
                </a:r>
                <a:endParaRPr lang="zh-CN" altLang="en-US" sz="1200" dirty="0">
                  <a:solidFill>
                    <a:schemeClr val="bg1"/>
                  </a:solidFill>
                  <a:latin typeface="+mj-lt"/>
                </a:endParaRPr>
              </a:p>
            </p:txBody>
          </p:sp>
        </p:grpSp>
      </p:grpSp>
      <p:sp>
        <p:nvSpPr>
          <p:cNvPr id="21" name="矩形 59"/>
          <p:cNvSpPr>
            <a:spLocks noChangeAspect="1" noChangeArrowheads="1"/>
          </p:cNvSpPr>
          <p:nvPr/>
        </p:nvSpPr>
        <p:spPr bwMode="auto">
          <a:xfrm>
            <a:off x="6799263" y="1697038"/>
            <a:ext cx="2541587" cy="1695450"/>
          </a:xfrm>
          <a:prstGeom prst="rect">
            <a:avLst/>
          </a:prstGeom>
          <a:blipFill dpi="0" rotWithShape="1">
            <a:blip r:embed="rId5" cstate="email">
              <a:extLst>
                <a:ext uri="{28A0092B-C50C-407E-A947-70E740481C1C}">
                  <a14:useLocalDpi xmlns:a14="http://schemas.microsoft.com/office/drawing/2010/main"/>
                </a:ext>
              </a:extLst>
            </a:blip>
            <a:srcRect/>
            <a:tile tx="0" ty="1270000" sx="50000" sy="50000" flip="none" algn="ctr"/>
          </a:blipFill>
          <a:ln>
            <a:noFill/>
          </a:ln>
        </p:spPr>
        <p:txBody>
          <a:bodyPr anchor="ctr"/>
          <a:lstStyle/>
          <a:p>
            <a:pPr algn="ctr"/>
            <a:endParaRPr lang="zh-CN" altLang="zh-CN">
              <a:solidFill>
                <a:srgbClr val="FFFFFF"/>
              </a:solidFill>
              <a:latin typeface="+mj-lt"/>
              <a:ea typeface="微软雅黑" panose="020B0503020204020204" pitchFamily="34" charset="-122"/>
              <a:sym typeface="微软雅黑" panose="020B0503020204020204" pitchFamily="34" charset="-122"/>
            </a:endParaRP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792944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p:cNvSpPr>
          <p:nvPr/>
        </p:nvSpPr>
        <p:spPr bwMode="auto">
          <a:xfrm>
            <a:off x="4344988" y="1984375"/>
            <a:ext cx="3497262" cy="1749425"/>
          </a:xfrm>
          <a:custGeom>
            <a:avLst/>
            <a:gdLst>
              <a:gd name="T0" fmla="*/ 1748631 w 3744416"/>
              <a:gd name="T1" fmla="*/ 0 h 1872208"/>
              <a:gd name="T2" fmla="*/ 3497262 w 3744416"/>
              <a:gd name="T3" fmla="*/ 1749425 h 1872208"/>
              <a:gd name="T4" fmla="*/ 0 w 3744416"/>
              <a:gd name="T5" fmla="*/ 1749425 h 1872208"/>
              <a:gd name="T6" fmla="*/ 1748631 w 3744416"/>
              <a:gd name="T7" fmla="*/ 0 h 1872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44416" h="1872208">
                <a:moveTo>
                  <a:pt x="1872208" y="0"/>
                </a:moveTo>
                <a:cubicBezTo>
                  <a:pt x="2906200" y="0"/>
                  <a:pt x="3744416" y="838216"/>
                  <a:pt x="3744416" y="1872208"/>
                </a:cubicBezTo>
                <a:lnTo>
                  <a:pt x="0" y="1872208"/>
                </a:lnTo>
                <a:cubicBezTo>
                  <a:pt x="0" y="838216"/>
                  <a:pt x="838216" y="0"/>
                  <a:pt x="1872208" y="0"/>
                </a:cubicBezTo>
                <a:close/>
              </a:path>
            </a:pathLst>
          </a:custGeom>
          <a:noFill/>
          <a:ln w="38100" cap="flat" cmpd="sng">
            <a:solidFill>
              <a:srgbClr val="E78D9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latin typeface="+mj-lt"/>
            </a:endParaRPr>
          </a:p>
        </p:txBody>
      </p:sp>
      <p:sp>
        <p:nvSpPr>
          <p:cNvPr id="3" name="MH_Other_2"/>
          <p:cNvSpPr>
            <a:spLocks noChangeArrowheads="1"/>
          </p:cNvSpPr>
          <p:nvPr/>
        </p:nvSpPr>
        <p:spPr bwMode="auto">
          <a:xfrm>
            <a:off x="4584700" y="2279650"/>
            <a:ext cx="2959100" cy="2959100"/>
          </a:xfrm>
          <a:prstGeom prst="ellipse">
            <a:avLst/>
          </a:prstGeom>
          <a:solidFill>
            <a:srgbClr val="E78D97"/>
          </a:solidFill>
          <a:ln>
            <a:noFill/>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mj-lt"/>
              <a:ea typeface="微软雅黑 Light" charset="-122"/>
            </a:endParaRPr>
          </a:p>
        </p:txBody>
      </p:sp>
      <p:grpSp>
        <p:nvGrpSpPr>
          <p:cNvPr id="4" name="组合 3"/>
          <p:cNvGrpSpPr/>
          <p:nvPr/>
        </p:nvGrpSpPr>
        <p:grpSpPr>
          <a:xfrm>
            <a:off x="5554663" y="1649413"/>
            <a:ext cx="1076325" cy="1074737"/>
            <a:chOff x="5554663" y="1649413"/>
            <a:chExt cx="1076325" cy="1074737"/>
          </a:xfrm>
        </p:grpSpPr>
        <p:sp>
          <p:nvSpPr>
            <p:cNvPr id="5" name="MH_SubTitle_2"/>
            <p:cNvSpPr>
              <a:spLocks noChangeArrowheads="1"/>
            </p:cNvSpPr>
            <p:nvPr/>
          </p:nvSpPr>
          <p:spPr bwMode="auto">
            <a:xfrm>
              <a:off x="5554663" y="1649413"/>
              <a:ext cx="1076325" cy="1074737"/>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mj-lt"/>
                <a:ea typeface="微软雅黑 Light" charset="-122"/>
              </a:endParaRPr>
            </a:p>
          </p:txBody>
        </p:sp>
        <p:sp>
          <p:nvSpPr>
            <p:cNvPr id="6" name="KSO_Shape"/>
            <p:cNvSpPr>
              <a:spLocks/>
            </p:cNvSpPr>
            <p:nvPr/>
          </p:nvSpPr>
          <p:spPr bwMode="auto">
            <a:xfrm>
              <a:off x="5893793" y="1901772"/>
              <a:ext cx="398063" cy="570017"/>
            </a:xfrm>
            <a:custGeom>
              <a:avLst/>
              <a:gdLst>
                <a:gd name="T0" fmla="*/ 1330937 w 3898"/>
                <a:gd name="T1" fmla="*/ 629650 h 5579"/>
                <a:gd name="T2" fmla="*/ 671956 w 3898"/>
                <a:gd name="T3" fmla="*/ 629650 h 5579"/>
                <a:gd name="T4" fmla="*/ 558597 w 3898"/>
                <a:gd name="T5" fmla="*/ 112681 h 5579"/>
                <a:gd name="T6" fmla="*/ 36534 w 3898"/>
                <a:gd name="T7" fmla="*/ 0 h 5579"/>
                <a:gd name="T8" fmla="*/ 0 w 3898"/>
                <a:gd name="T9" fmla="*/ 170730 h 5579"/>
                <a:gd name="T10" fmla="*/ 0 w 3898"/>
                <a:gd name="T11" fmla="*/ 170730 h 5579"/>
                <a:gd name="T12" fmla="*/ 412461 w 3898"/>
                <a:gd name="T13" fmla="*/ 259509 h 5579"/>
                <a:gd name="T14" fmla="*/ 412461 w 3898"/>
                <a:gd name="T15" fmla="*/ 259509 h 5579"/>
                <a:gd name="T16" fmla="*/ 493724 w 3898"/>
                <a:gd name="T17" fmla="*/ 629650 h 5579"/>
                <a:gd name="T18" fmla="*/ 62825 w 3898"/>
                <a:gd name="T19" fmla="*/ 629650 h 5579"/>
                <a:gd name="T20" fmla="*/ 357489 w 3898"/>
                <a:gd name="T21" fmla="*/ 1905000 h 5579"/>
                <a:gd name="T22" fmla="*/ 1036273 w 3898"/>
                <a:gd name="T23" fmla="*/ 1905000 h 5579"/>
                <a:gd name="T24" fmla="*/ 1330937 w 3898"/>
                <a:gd name="T25" fmla="*/ 629650 h 557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98" h="5579">
                  <a:moveTo>
                    <a:pt x="3898" y="1844"/>
                  </a:moveTo>
                  <a:lnTo>
                    <a:pt x="1968" y="1844"/>
                  </a:lnTo>
                  <a:lnTo>
                    <a:pt x="1636" y="330"/>
                  </a:lnTo>
                  <a:lnTo>
                    <a:pt x="107" y="0"/>
                  </a:lnTo>
                  <a:lnTo>
                    <a:pt x="0" y="500"/>
                  </a:lnTo>
                  <a:lnTo>
                    <a:pt x="1208" y="760"/>
                  </a:lnTo>
                  <a:lnTo>
                    <a:pt x="1446" y="1844"/>
                  </a:lnTo>
                  <a:lnTo>
                    <a:pt x="184" y="1844"/>
                  </a:lnTo>
                  <a:lnTo>
                    <a:pt x="1047" y="5579"/>
                  </a:lnTo>
                  <a:lnTo>
                    <a:pt x="3035" y="5579"/>
                  </a:lnTo>
                  <a:lnTo>
                    <a:pt x="3898" y="1844"/>
                  </a:lnTo>
                  <a:close/>
                </a:path>
              </a:pathLst>
            </a:custGeom>
            <a:solidFill>
              <a:srgbClr val="B73A4F"/>
            </a:solidFill>
            <a:ln>
              <a:noFill/>
            </a:ln>
          </p:spPr>
          <p:txBody>
            <a:bodyPr lIns="180000" tIns="57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j-lt"/>
              </a:endParaRPr>
            </a:p>
          </p:txBody>
        </p:sp>
      </p:grpSp>
      <p:grpSp>
        <p:nvGrpSpPr>
          <p:cNvPr id="7" name="组合 6"/>
          <p:cNvGrpSpPr/>
          <p:nvPr/>
        </p:nvGrpSpPr>
        <p:grpSpPr>
          <a:xfrm>
            <a:off x="7102475" y="3195638"/>
            <a:ext cx="1076325" cy="1076325"/>
            <a:chOff x="7102475" y="3195638"/>
            <a:chExt cx="1076325" cy="1076325"/>
          </a:xfrm>
        </p:grpSpPr>
        <p:sp>
          <p:nvSpPr>
            <p:cNvPr id="8" name="MH_SubTitle_3"/>
            <p:cNvSpPr>
              <a:spLocks noChangeArrowheads="1"/>
            </p:cNvSpPr>
            <p:nvPr/>
          </p:nvSpPr>
          <p:spPr bwMode="auto">
            <a:xfrm>
              <a:off x="7102475" y="3195638"/>
              <a:ext cx="1076325" cy="10763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mj-lt"/>
                <a:ea typeface="微软雅黑 Light" charset="-122"/>
              </a:endParaRPr>
            </a:p>
          </p:txBody>
        </p:sp>
        <p:sp>
          <p:nvSpPr>
            <p:cNvPr id="9" name="KSO_Shape"/>
            <p:cNvSpPr>
              <a:spLocks/>
            </p:cNvSpPr>
            <p:nvPr/>
          </p:nvSpPr>
          <p:spPr bwMode="auto">
            <a:xfrm>
              <a:off x="7458507" y="3459056"/>
              <a:ext cx="355312" cy="570019"/>
            </a:xfrm>
            <a:custGeom>
              <a:avLst/>
              <a:gdLst/>
              <a:ahLst/>
              <a:cxnLst/>
              <a:rect l="0" t="0" r="r" b="b"/>
              <a:pathLst>
                <a:path w="895350" h="1435100">
                  <a:moveTo>
                    <a:pt x="440177" y="112713"/>
                  </a:moveTo>
                  <a:lnTo>
                    <a:pt x="443217" y="112713"/>
                  </a:lnTo>
                  <a:lnTo>
                    <a:pt x="445649" y="112713"/>
                  </a:lnTo>
                  <a:lnTo>
                    <a:pt x="448385" y="113942"/>
                  </a:lnTo>
                  <a:lnTo>
                    <a:pt x="450816" y="114864"/>
                  </a:lnTo>
                  <a:lnTo>
                    <a:pt x="452944" y="116708"/>
                  </a:lnTo>
                  <a:lnTo>
                    <a:pt x="454464" y="118858"/>
                  </a:lnTo>
                  <a:lnTo>
                    <a:pt x="455984" y="121316"/>
                  </a:lnTo>
                  <a:lnTo>
                    <a:pt x="456896" y="124082"/>
                  </a:lnTo>
                  <a:lnTo>
                    <a:pt x="457200" y="126847"/>
                  </a:lnTo>
                  <a:lnTo>
                    <a:pt x="456896" y="129612"/>
                  </a:lnTo>
                  <a:lnTo>
                    <a:pt x="455984" y="132685"/>
                  </a:lnTo>
                  <a:lnTo>
                    <a:pt x="454464" y="134836"/>
                  </a:lnTo>
                  <a:lnTo>
                    <a:pt x="452944" y="136987"/>
                  </a:lnTo>
                  <a:lnTo>
                    <a:pt x="450816" y="138523"/>
                  </a:lnTo>
                  <a:lnTo>
                    <a:pt x="448385" y="140059"/>
                  </a:lnTo>
                  <a:lnTo>
                    <a:pt x="445649" y="140981"/>
                  </a:lnTo>
                  <a:lnTo>
                    <a:pt x="443217" y="141288"/>
                  </a:lnTo>
                  <a:lnTo>
                    <a:pt x="440177" y="140981"/>
                  </a:lnTo>
                  <a:lnTo>
                    <a:pt x="437441" y="140059"/>
                  </a:lnTo>
                  <a:lnTo>
                    <a:pt x="435009" y="138523"/>
                  </a:lnTo>
                  <a:lnTo>
                    <a:pt x="432577" y="136987"/>
                  </a:lnTo>
                  <a:lnTo>
                    <a:pt x="431057" y="134836"/>
                  </a:lnTo>
                  <a:lnTo>
                    <a:pt x="429841" y="132685"/>
                  </a:lnTo>
                  <a:lnTo>
                    <a:pt x="428929" y="129612"/>
                  </a:lnTo>
                  <a:lnTo>
                    <a:pt x="428625" y="126847"/>
                  </a:lnTo>
                  <a:lnTo>
                    <a:pt x="428929" y="124082"/>
                  </a:lnTo>
                  <a:lnTo>
                    <a:pt x="429841" y="121316"/>
                  </a:lnTo>
                  <a:lnTo>
                    <a:pt x="431057" y="118858"/>
                  </a:lnTo>
                  <a:lnTo>
                    <a:pt x="432577" y="116708"/>
                  </a:lnTo>
                  <a:lnTo>
                    <a:pt x="435009" y="114864"/>
                  </a:lnTo>
                  <a:lnTo>
                    <a:pt x="437441" y="113942"/>
                  </a:lnTo>
                  <a:lnTo>
                    <a:pt x="440177" y="112713"/>
                  </a:lnTo>
                  <a:close/>
                  <a:moveTo>
                    <a:pt x="405765" y="100013"/>
                  </a:moveTo>
                  <a:lnTo>
                    <a:pt x="407988" y="100013"/>
                  </a:lnTo>
                  <a:lnTo>
                    <a:pt x="410210" y="100013"/>
                  </a:lnTo>
                  <a:lnTo>
                    <a:pt x="412433" y="100966"/>
                  </a:lnTo>
                  <a:lnTo>
                    <a:pt x="414338" y="101601"/>
                  </a:lnTo>
                  <a:lnTo>
                    <a:pt x="415925" y="103188"/>
                  </a:lnTo>
                  <a:lnTo>
                    <a:pt x="416878" y="104776"/>
                  </a:lnTo>
                  <a:lnTo>
                    <a:pt x="418148" y="106681"/>
                  </a:lnTo>
                  <a:lnTo>
                    <a:pt x="419100" y="108586"/>
                  </a:lnTo>
                  <a:lnTo>
                    <a:pt x="419100" y="110808"/>
                  </a:lnTo>
                  <a:lnTo>
                    <a:pt x="419100" y="113348"/>
                  </a:lnTo>
                  <a:lnTo>
                    <a:pt x="418148" y="115253"/>
                  </a:lnTo>
                  <a:lnTo>
                    <a:pt x="416878" y="117158"/>
                  </a:lnTo>
                  <a:lnTo>
                    <a:pt x="415925" y="118746"/>
                  </a:lnTo>
                  <a:lnTo>
                    <a:pt x="414338" y="120333"/>
                  </a:lnTo>
                  <a:lnTo>
                    <a:pt x="412433" y="121286"/>
                  </a:lnTo>
                  <a:lnTo>
                    <a:pt x="410210" y="121921"/>
                  </a:lnTo>
                  <a:lnTo>
                    <a:pt x="407988" y="122238"/>
                  </a:lnTo>
                  <a:lnTo>
                    <a:pt x="405765" y="121921"/>
                  </a:lnTo>
                  <a:lnTo>
                    <a:pt x="403860" y="121286"/>
                  </a:lnTo>
                  <a:lnTo>
                    <a:pt x="401955" y="120333"/>
                  </a:lnTo>
                  <a:lnTo>
                    <a:pt x="400050" y="118746"/>
                  </a:lnTo>
                  <a:lnTo>
                    <a:pt x="398780" y="117158"/>
                  </a:lnTo>
                  <a:lnTo>
                    <a:pt x="397510" y="115253"/>
                  </a:lnTo>
                  <a:lnTo>
                    <a:pt x="397193" y="113348"/>
                  </a:lnTo>
                  <a:lnTo>
                    <a:pt x="396875" y="110808"/>
                  </a:lnTo>
                  <a:lnTo>
                    <a:pt x="397193" y="108586"/>
                  </a:lnTo>
                  <a:lnTo>
                    <a:pt x="397510" y="106681"/>
                  </a:lnTo>
                  <a:lnTo>
                    <a:pt x="398780" y="104776"/>
                  </a:lnTo>
                  <a:lnTo>
                    <a:pt x="400050" y="103188"/>
                  </a:lnTo>
                  <a:lnTo>
                    <a:pt x="401955" y="101601"/>
                  </a:lnTo>
                  <a:lnTo>
                    <a:pt x="403860" y="100966"/>
                  </a:lnTo>
                  <a:lnTo>
                    <a:pt x="405765" y="100013"/>
                  </a:lnTo>
                  <a:close/>
                  <a:moveTo>
                    <a:pt x="476567" y="100013"/>
                  </a:moveTo>
                  <a:lnTo>
                    <a:pt x="478472" y="100312"/>
                  </a:lnTo>
                  <a:lnTo>
                    <a:pt x="480695" y="100611"/>
                  </a:lnTo>
                  <a:lnTo>
                    <a:pt x="482600" y="101808"/>
                  </a:lnTo>
                  <a:lnTo>
                    <a:pt x="484187" y="102705"/>
                  </a:lnTo>
                  <a:lnTo>
                    <a:pt x="485457" y="104500"/>
                  </a:lnTo>
                  <a:lnTo>
                    <a:pt x="486410" y="106294"/>
                  </a:lnTo>
                  <a:lnTo>
                    <a:pt x="487362" y="108388"/>
                  </a:lnTo>
                  <a:lnTo>
                    <a:pt x="487362" y="110482"/>
                  </a:lnTo>
                  <a:lnTo>
                    <a:pt x="487362" y="112575"/>
                  </a:lnTo>
                  <a:lnTo>
                    <a:pt x="486410" y="114370"/>
                  </a:lnTo>
                  <a:lnTo>
                    <a:pt x="485457" y="116165"/>
                  </a:lnTo>
                  <a:lnTo>
                    <a:pt x="484187" y="117660"/>
                  </a:lnTo>
                  <a:lnTo>
                    <a:pt x="482600" y="119156"/>
                  </a:lnTo>
                  <a:lnTo>
                    <a:pt x="480695" y="120053"/>
                  </a:lnTo>
                  <a:lnTo>
                    <a:pt x="478472" y="120651"/>
                  </a:lnTo>
                  <a:lnTo>
                    <a:pt x="476567" y="120651"/>
                  </a:lnTo>
                  <a:lnTo>
                    <a:pt x="474027" y="120651"/>
                  </a:lnTo>
                  <a:lnTo>
                    <a:pt x="471805" y="120053"/>
                  </a:lnTo>
                  <a:lnTo>
                    <a:pt x="469900" y="119156"/>
                  </a:lnTo>
                  <a:lnTo>
                    <a:pt x="468312" y="117660"/>
                  </a:lnTo>
                  <a:lnTo>
                    <a:pt x="467042" y="116165"/>
                  </a:lnTo>
                  <a:lnTo>
                    <a:pt x="466090" y="114370"/>
                  </a:lnTo>
                  <a:lnTo>
                    <a:pt x="465137" y="112575"/>
                  </a:lnTo>
                  <a:lnTo>
                    <a:pt x="465137" y="110482"/>
                  </a:lnTo>
                  <a:lnTo>
                    <a:pt x="465137" y="108388"/>
                  </a:lnTo>
                  <a:lnTo>
                    <a:pt x="466090" y="106294"/>
                  </a:lnTo>
                  <a:lnTo>
                    <a:pt x="467042" y="104500"/>
                  </a:lnTo>
                  <a:lnTo>
                    <a:pt x="468312" y="102705"/>
                  </a:lnTo>
                  <a:lnTo>
                    <a:pt x="469900" y="101808"/>
                  </a:lnTo>
                  <a:lnTo>
                    <a:pt x="471805" y="100611"/>
                  </a:lnTo>
                  <a:lnTo>
                    <a:pt x="474027" y="100312"/>
                  </a:lnTo>
                  <a:lnTo>
                    <a:pt x="476567" y="100013"/>
                  </a:lnTo>
                  <a:close/>
                  <a:moveTo>
                    <a:pt x="383396" y="82550"/>
                  </a:moveTo>
                  <a:lnTo>
                    <a:pt x="384952" y="82550"/>
                  </a:lnTo>
                  <a:lnTo>
                    <a:pt x="386820" y="82855"/>
                  </a:lnTo>
                  <a:lnTo>
                    <a:pt x="387754" y="83161"/>
                  </a:lnTo>
                  <a:lnTo>
                    <a:pt x="389310" y="84382"/>
                  </a:lnTo>
                  <a:lnTo>
                    <a:pt x="390555" y="85298"/>
                  </a:lnTo>
                  <a:lnTo>
                    <a:pt x="391178" y="86519"/>
                  </a:lnTo>
                  <a:lnTo>
                    <a:pt x="392112" y="88045"/>
                  </a:lnTo>
                  <a:lnTo>
                    <a:pt x="392112" y="89572"/>
                  </a:lnTo>
                  <a:lnTo>
                    <a:pt x="392112" y="91098"/>
                  </a:lnTo>
                  <a:lnTo>
                    <a:pt x="392112" y="92930"/>
                  </a:lnTo>
                  <a:lnTo>
                    <a:pt x="391178" y="93846"/>
                  </a:lnTo>
                  <a:lnTo>
                    <a:pt x="390555" y="95372"/>
                  </a:lnTo>
                  <a:lnTo>
                    <a:pt x="389310" y="96593"/>
                  </a:lnTo>
                  <a:lnTo>
                    <a:pt x="387754" y="97204"/>
                  </a:lnTo>
                  <a:lnTo>
                    <a:pt x="386198" y="98120"/>
                  </a:lnTo>
                  <a:lnTo>
                    <a:pt x="384952" y="98425"/>
                  </a:lnTo>
                  <a:lnTo>
                    <a:pt x="383396" y="98120"/>
                  </a:lnTo>
                  <a:lnTo>
                    <a:pt x="381840" y="98120"/>
                  </a:lnTo>
                  <a:lnTo>
                    <a:pt x="380283" y="97204"/>
                  </a:lnTo>
                  <a:lnTo>
                    <a:pt x="378727" y="96593"/>
                  </a:lnTo>
                  <a:lnTo>
                    <a:pt x="377482" y="95372"/>
                  </a:lnTo>
                  <a:lnTo>
                    <a:pt x="376859" y="93846"/>
                  </a:lnTo>
                  <a:lnTo>
                    <a:pt x="376548" y="92625"/>
                  </a:lnTo>
                  <a:lnTo>
                    <a:pt x="376237" y="91098"/>
                  </a:lnTo>
                  <a:lnTo>
                    <a:pt x="376237" y="89572"/>
                  </a:lnTo>
                  <a:lnTo>
                    <a:pt x="376548" y="88045"/>
                  </a:lnTo>
                  <a:lnTo>
                    <a:pt x="376859" y="86519"/>
                  </a:lnTo>
                  <a:lnTo>
                    <a:pt x="378104" y="84992"/>
                  </a:lnTo>
                  <a:lnTo>
                    <a:pt x="378727" y="83771"/>
                  </a:lnTo>
                  <a:lnTo>
                    <a:pt x="380283" y="83161"/>
                  </a:lnTo>
                  <a:lnTo>
                    <a:pt x="381840" y="82855"/>
                  </a:lnTo>
                  <a:lnTo>
                    <a:pt x="383396" y="82550"/>
                  </a:lnTo>
                  <a:close/>
                  <a:moveTo>
                    <a:pt x="496827" y="80963"/>
                  </a:moveTo>
                  <a:lnTo>
                    <a:pt x="498625" y="80963"/>
                  </a:lnTo>
                  <a:lnTo>
                    <a:pt x="500122" y="80963"/>
                  </a:lnTo>
                  <a:lnTo>
                    <a:pt x="501620" y="81952"/>
                  </a:lnTo>
                  <a:lnTo>
                    <a:pt x="503117" y="82611"/>
                  </a:lnTo>
                  <a:lnTo>
                    <a:pt x="504316" y="83270"/>
                  </a:lnTo>
                  <a:lnTo>
                    <a:pt x="505214" y="84588"/>
                  </a:lnTo>
                  <a:lnTo>
                    <a:pt x="506113" y="86235"/>
                  </a:lnTo>
                  <a:lnTo>
                    <a:pt x="506412" y="87882"/>
                  </a:lnTo>
                  <a:lnTo>
                    <a:pt x="506412" y="89530"/>
                  </a:lnTo>
                  <a:lnTo>
                    <a:pt x="506412" y="91507"/>
                  </a:lnTo>
                  <a:lnTo>
                    <a:pt x="506113" y="93154"/>
                  </a:lnTo>
                  <a:lnTo>
                    <a:pt x="505214" y="94143"/>
                  </a:lnTo>
                  <a:lnTo>
                    <a:pt x="504316" y="95790"/>
                  </a:lnTo>
                  <a:lnTo>
                    <a:pt x="503117" y="96779"/>
                  </a:lnTo>
                  <a:lnTo>
                    <a:pt x="501620" y="97438"/>
                  </a:lnTo>
                  <a:lnTo>
                    <a:pt x="500122" y="98426"/>
                  </a:lnTo>
                  <a:lnTo>
                    <a:pt x="498625" y="98426"/>
                  </a:lnTo>
                  <a:lnTo>
                    <a:pt x="496827" y="98426"/>
                  </a:lnTo>
                  <a:lnTo>
                    <a:pt x="495330" y="97438"/>
                  </a:lnTo>
                  <a:lnTo>
                    <a:pt x="494431" y="96779"/>
                  </a:lnTo>
                  <a:lnTo>
                    <a:pt x="492933" y="95790"/>
                  </a:lnTo>
                  <a:lnTo>
                    <a:pt x="492035" y="94143"/>
                  </a:lnTo>
                  <a:lnTo>
                    <a:pt x="491436" y="93154"/>
                  </a:lnTo>
                  <a:lnTo>
                    <a:pt x="491136" y="91507"/>
                  </a:lnTo>
                  <a:lnTo>
                    <a:pt x="490537" y="89530"/>
                  </a:lnTo>
                  <a:lnTo>
                    <a:pt x="491136" y="87882"/>
                  </a:lnTo>
                  <a:lnTo>
                    <a:pt x="491436" y="86235"/>
                  </a:lnTo>
                  <a:lnTo>
                    <a:pt x="492035" y="84588"/>
                  </a:lnTo>
                  <a:lnTo>
                    <a:pt x="492933" y="83270"/>
                  </a:lnTo>
                  <a:lnTo>
                    <a:pt x="494431" y="82611"/>
                  </a:lnTo>
                  <a:lnTo>
                    <a:pt x="495330" y="81952"/>
                  </a:lnTo>
                  <a:lnTo>
                    <a:pt x="496827" y="80963"/>
                  </a:lnTo>
                  <a:close/>
                  <a:moveTo>
                    <a:pt x="519907" y="61913"/>
                  </a:moveTo>
                  <a:lnTo>
                    <a:pt x="521586" y="62249"/>
                  </a:lnTo>
                  <a:lnTo>
                    <a:pt x="523265" y="62585"/>
                  </a:lnTo>
                  <a:lnTo>
                    <a:pt x="524944" y="63256"/>
                  </a:lnTo>
                  <a:lnTo>
                    <a:pt x="526287" y="64600"/>
                  </a:lnTo>
                  <a:lnTo>
                    <a:pt x="526959" y="65943"/>
                  </a:lnTo>
                  <a:lnTo>
                    <a:pt x="527967" y="66951"/>
                  </a:lnTo>
                  <a:lnTo>
                    <a:pt x="528638" y="68630"/>
                  </a:lnTo>
                  <a:lnTo>
                    <a:pt x="528638" y="70645"/>
                  </a:lnTo>
                  <a:lnTo>
                    <a:pt x="528638" y="72324"/>
                  </a:lnTo>
                  <a:lnTo>
                    <a:pt x="527967" y="74003"/>
                  </a:lnTo>
                  <a:lnTo>
                    <a:pt x="526959" y="75682"/>
                  </a:lnTo>
                  <a:lnTo>
                    <a:pt x="526287" y="77025"/>
                  </a:lnTo>
                  <a:lnTo>
                    <a:pt x="524944" y="78033"/>
                  </a:lnTo>
                  <a:lnTo>
                    <a:pt x="523265" y="79040"/>
                  </a:lnTo>
                  <a:lnTo>
                    <a:pt x="521586" y="79376"/>
                  </a:lnTo>
                  <a:lnTo>
                    <a:pt x="519907" y="79376"/>
                  </a:lnTo>
                  <a:lnTo>
                    <a:pt x="517892" y="79376"/>
                  </a:lnTo>
                  <a:lnTo>
                    <a:pt x="516213" y="79040"/>
                  </a:lnTo>
                  <a:lnTo>
                    <a:pt x="515205" y="78033"/>
                  </a:lnTo>
                  <a:lnTo>
                    <a:pt x="513526" y="77025"/>
                  </a:lnTo>
                  <a:lnTo>
                    <a:pt x="512854" y="75682"/>
                  </a:lnTo>
                  <a:lnTo>
                    <a:pt x="511847" y="74003"/>
                  </a:lnTo>
                  <a:lnTo>
                    <a:pt x="511511" y="72324"/>
                  </a:lnTo>
                  <a:lnTo>
                    <a:pt x="511175" y="70645"/>
                  </a:lnTo>
                  <a:lnTo>
                    <a:pt x="511511" y="68630"/>
                  </a:lnTo>
                  <a:lnTo>
                    <a:pt x="511847" y="66951"/>
                  </a:lnTo>
                  <a:lnTo>
                    <a:pt x="512854" y="65943"/>
                  </a:lnTo>
                  <a:lnTo>
                    <a:pt x="513526" y="64600"/>
                  </a:lnTo>
                  <a:lnTo>
                    <a:pt x="515205" y="63256"/>
                  </a:lnTo>
                  <a:lnTo>
                    <a:pt x="516213" y="62585"/>
                  </a:lnTo>
                  <a:lnTo>
                    <a:pt x="517892" y="62249"/>
                  </a:lnTo>
                  <a:lnTo>
                    <a:pt x="519907" y="61913"/>
                  </a:lnTo>
                  <a:close/>
                  <a:moveTo>
                    <a:pt x="364375" y="61913"/>
                  </a:moveTo>
                  <a:lnTo>
                    <a:pt x="365873" y="61913"/>
                  </a:lnTo>
                  <a:lnTo>
                    <a:pt x="367670" y="62218"/>
                  </a:lnTo>
                  <a:lnTo>
                    <a:pt x="369168" y="62524"/>
                  </a:lnTo>
                  <a:lnTo>
                    <a:pt x="370066" y="63745"/>
                  </a:lnTo>
                  <a:lnTo>
                    <a:pt x="371265" y="64355"/>
                  </a:lnTo>
                  <a:lnTo>
                    <a:pt x="371864" y="65882"/>
                  </a:lnTo>
                  <a:lnTo>
                    <a:pt x="372762" y="67408"/>
                  </a:lnTo>
                  <a:lnTo>
                    <a:pt x="373062" y="68935"/>
                  </a:lnTo>
                  <a:lnTo>
                    <a:pt x="373062" y="70461"/>
                  </a:lnTo>
                  <a:lnTo>
                    <a:pt x="372762" y="72293"/>
                  </a:lnTo>
                  <a:lnTo>
                    <a:pt x="371864" y="73514"/>
                  </a:lnTo>
                  <a:lnTo>
                    <a:pt x="371265" y="75040"/>
                  </a:lnTo>
                  <a:lnTo>
                    <a:pt x="370066" y="75956"/>
                  </a:lnTo>
                  <a:lnTo>
                    <a:pt x="368569" y="76872"/>
                  </a:lnTo>
                  <a:lnTo>
                    <a:pt x="367670" y="77483"/>
                  </a:lnTo>
                  <a:lnTo>
                    <a:pt x="365873" y="77788"/>
                  </a:lnTo>
                  <a:lnTo>
                    <a:pt x="364375" y="77788"/>
                  </a:lnTo>
                  <a:lnTo>
                    <a:pt x="362878" y="77483"/>
                  </a:lnTo>
                  <a:lnTo>
                    <a:pt x="361380" y="76872"/>
                  </a:lnTo>
                  <a:lnTo>
                    <a:pt x="359883" y="75956"/>
                  </a:lnTo>
                  <a:lnTo>
                    <a:pt x="359283" y="75040"/>
                  </a:lnTo>
                  <a:lnTo>
                    <a:pt x="358085" y="73514"/>
                  </a:lnTo>
                  <a:lnTo>
                    <a:pt x="357786" y="71988"/>
                  </a:lnTo>
                  <a:lnTo>
                    <a:pt x="357187" y="70461"/>
                  </a:lnTo>
                  <a:lnTo>
                    <a:pt x="357187" y="68935"/>
                  </a:lnTo>
                  <a:lnTo>
                    <a:pt x="357786" y="67408"/>
                  </a:lnTo>
                  <a:lnTo>
                    <a:pt x="358085" y="65882"/>
                  </a:lnTo>
                  <a:lnTo>
                    <a:pt x="359283" y="64355"/>
                  </a:lnTo>
                  <a:lnTo>
                    <a:pt x="360182" y="63439"/>
                  </a:lnTo>
                  <a:lnTo>
                    <a:pt x="361380" y="62524"/>
                  </a:lnTo>
                  <a:lnTo>
                    <a:pt x="362878" y="62218"/>
                  </a:lnTo>
                  <a:lnTo>
                    <a:pt x="364375" y="61913"/>
                  </a:lnTo>
                  <a:close/>
                  <a:moveTo>
                    <a:pt x="533858" y="36513"/>
                  </a:moveTo>
                  <a:lnTo>
                    <a:pt x="536209" y="36849"/>
                  </a:lnTo>
                  <a:lnTo>
                    <a:pt x="537552" y="37185"/>
                  </a:lnTo>
                  <a:lnTo>
                    <a:pt x="538895" y="38192"/>
                  </a:lnTo>
                  <a:lnTo>
                    <a:pt x="540239" y="39536"/>
                  </a:lnTo>
                  <a:lnTo>
                    <a:pt x="541246" y="40543"/>
                  </a:lnTo>
                  <a:lnTo>
                    <a:pt x="542254" y="41886"/>
                  </a:lnTo>
                  <a:lnTo>
                    <a:pt x="542589" y="43565"/>
                  </a:lnTo>
                  <a:lnTo>
                    <a:pt x="542925" y="45580"/>
                  </a:lnTo>
                  <a:lnTo>
                    <a:pt x="542589" y="47260"/>
                  </a:lnTo>
                  <a:lnTo>
                    <a:pt x="542254" y="48939"/>
                  </a:lnTo>
                  <a:lnTo>
                    <a:pt x="541246" y="50282"/>
                  </a:lnTo>
                  <a:lnTo>
                    <a:pt x="540239" y="51625"/>
                  </a:lnTo>
                  <a:lnTo>
                    <a:pt x="538895" y="52969"/>
                  </a:lnTo>
                  <a:lnTo>
                    <a:pt x="537552" y="53640"/>
                  </a:lnTo>
                  <a:lnTo>
                    <a:pt x="536209" y="53976"/>
                  </a:lnTo>
                  <a:lnTo>
                    <a:pt x="533858" y="53976"/>
                  </a:lnTo>
                  <a:lnTo>
                    <a:pt x="532515" y="53976"/>
                  </a:lnTo>
                  <a:lnTo>
                    <a:pt x="530835" y="53640"/>
                  </a:lnTo>
                  <a:lnTo>
                    <a:pt x="529156" y="52969"/>
                  </a:lnTo>
                  <a:lnTo>
                    <a:pt x="527813" y="51625"/>
                  </a:lnTo>
                  <a:lnTo>
                    <a:pt x="526470" y="50282"/>
                  </a:lnTo>
                  <a:lnTo>
                    <a:pt x="525798" y="48939"/>
                  </a:lnTo>
                  <a:lnTo>
                    <a:pt x="525462" y="47260"/>
                  </a:lnTo>
                  <a:lnTo>
                    <a:pt x="525462" y="45580"/>
                  </a:lnTo>
                  <a:lnTo>
                    <a:pt x="525462" y="43565"/>
                  </a:lnTo>
                  <a:lnTo>
                    <a:pt x="525798" y="41886"/>
                  </a:lnTo>
                  <a:lnTo>
                    <a:pt x="526470" y="40543"/>
                  </a:lnTo>
                  <a:lnTo>
                    <a:pt x="527813" y="39536"/>
                  </a:lnTo>
                  <a:lnTo>
                    <a:pt x="529156" y="38192"/>
                  </a:lnTo>
                  <a:lnTo>
                    <a:pt x="530835" y="37185"/>
                  </a:lnTo>
                  <a:lnTo>
                    <a:pt x="532515" y="36849"/>
                  </a:lnTo>
                  <a:lnTo>
                    <a:pt x="533858" y="36513"/>
                  </a:lnTo>
                  <a:close/>
                  <a:moveTo>
                    <a:pt x="353096" y="33338"/>
                  </a:moveTo>
                  <a:lnTo>
                    <a:pt x="354928" y="33338"/>
                  </a:lnTo>
                  <a:lnTo>
                    <a:pt x="356455" y="33997"/>
                  </a:lnTo>
                  <a:lnTo>
                    <a:pt x="357981" y="34656"/>
                  </a:lnTo>
                  <a:lnTo>
                    <a:pt x="359202" y="35644"/>
                  </a:lnTo>
                  <a:lnTo>
                    <a:pt x="360118" y="36633"/>
                  </a:lnTo>
                  <a:lnTo>
                    <a:pt x="361034" y="38280"/>
                  </a:lnTo>
                  <a:lnTo>
                    <a:pt x="361644" y="39928"/>
                  </a:lnTo>
                  <a:lnTo>
                    <a:pt x="361950" y="41575"/>
                  </a:lnTo>
                  <a:lnTo>
                    <a:pt x="361950" y="43223"/>
                  </a:lnTo>
                  <a:lnTo>
                    <a:pt x="361644" y="44870"/>
                  </a:lnTo>
                  <a:lnTo>
                    <a:pt x="361034" y="46188"/>
                  </a:lnTo>
                  <a:lnTo>
                    <a:pt x="360118" y="47836"/>
                  </a:lnTo>
                  <a:lnTo>
                    <a:pt x="359202" y="48824"/>
                  </a:lnTo>
                  <a:lnTo>
                    <a:pt x="357981" y="49813"/>
                  </a:lnTo>
                  <a:lnTo>
                    <a:pt x="356455" y="50472"/>
                  </a:lnTo>
                  <a:lnTo>
                    <a:pt x="354928" y="50801"/>
                  </a:lnTo>
                  <a:lnTo>
                    <a:pt x="353096" y="50801"/>
                  </a:lnTo>
                  <a:lnTo>
                    <a:pt x="351570" y="50472"/>
                  </a:lnTo>
                  <a:lnTo>
                    <a:pt x="350044" y="49813"/>
                  </a:lnTo>
                  <a:lnTo>
                    <a:pt x="349128" y="48824"/>
                  </a:lnTo>
                  <a:lnTo>
                    <a:pt x="347906" y="47506"/>
                  </a:lnTo>
                  <a:lnTo>
                    <a:pt x="347296" y="46188"/>
                  </a:lnTo>
                  <a:lnTo>
                    <a:pt x="346380" y="44870"/>
                  </a:lnTo>
                  <a:lnTo>
                    <a:pt x="346075" y="43223"/>
                  </a:lnTo>
                  <a:lnTo>
                    <a:pt x="346075" y="41575"/>
                  </a:lnTo>
                  <a:lnTo>
                    <a:pt x="346380" y="39598"/>
                  </a:lnTo>
                  <a:lnTo>
                    <a:pt x="347296" y="37951"/>
                  </a:lnTo>
                  <a:lnTo>
                    <a:pt x="347906" y="36633"/>
                  </a:lnTo>
                  <a:lnTo>
                    <a:pt x="349128" y="35644"/>
                  </a:lnTo>
                  <a:lnTo>
                    <a:pt x="350044" y="34656"/>
                  </a:lnTo>
                  <a:lnTo>
                    <a:pt x="351570" y="33997"/>
                  </a:lnTo>
                  <a:lnTo>
                    <a:pt x="353096" y="33338"/>
                  </a:lnTo>
                  <a:close/>
                  <a:moveTo>
                    <a:pt x="544452" y="14288"/>
                  </a:moveTo>
                  <a:lnTo>
                    <a:pt x="545950" y="14288"/>
                  </a:lnTo>
                  <a:lnTo>
                    <a:pt x="547448" y="14288"/>
                  </a:lnTo>
                  <a:lnTo>
                    <a:pt x="548945" y="14618"/>
                  </a:lnTo>
                  <a:lnTo>
                    <a:pt x="550443" y="15606"/>
                  </a:lnTo>
                  <a:lnTo>
                    <a:pt x="551341" y="16595"/>
                  </a:lnTo>
                  <a:lnTo>
                    <a:pt x="552540" y="17913"/>
                  </a:lnTo>
                  <a:lnTo>
                    <a:pt x="553139" y="19560"/>
                  </a:lnTo>
                  <a:lnTo>
                    <a:pt x="553738" y="21207"/>
                  </a:lnTo>
                  <a:lnTo>
                    <a:pt x="554037" y="22855"/>
                  </a:lnTo>
                  <a:lnTo>
                    <a:pt x="553738" y="24832"/>
                  </a:lnTo>
                  <a:lnTo>
                    <a:pt x="553139" y="26479"/>
                  </a:lnTo>
                  <a:lnTo>
                    <a:pt x="552540" y="27468"/>
                  </a:lnTo>
                  <a:lnTo>
                    <a:pt x="551341" y="28786"/>
                  </a:lnTo>
                  <a:lnTo>
                    <a:pt x="550443" y="30104"/>
                  </a:lnTo>
                  <a:lnTo>
                    <a:pt x="548945" y="30763"/>
                  </a:lnTo>
                  <a:lnTo>
                    <a:pt x="547448" y="31092"/>
                  </a:lnTo>
                  <a:lnTo>
                    <a:pt x="545950" y="31751"/>
                  </a:lnTo>
                  <a:lnTo>
                    <a:pt x="544452" y="31092"/>
                  </a:lnTo>
                  <a:lnTo>
                    <a:pt x="542955" y="30763"/>
                  </a:lnTo>
                  <a:lnTo>
                    <a:pt x="541457" y="30104"/>
                  </a:lnTo>
                  <a:lnTo>
                    <a:pt x="540558" y="28786"/>
                  </a:lnTo>
                  <a:lnTo>
                    <a:pt x="539360" y="27468"/>
                  </a:lnTo>
                  <a:lnTo>
                    <a:pt x="538761" y="26479"/>
                  </a:lnTo>
                  <a:lnTo>
                    <a:pt x="538162" y="24832"/>
                  </a:lnTo>
                  <a:lnTo>
                    <a:pt x="538162" y="22855"/>
                  </a:lnTo>
                  <a:lnTo>
                    <a:pt x="538162" y="21207"/>
                  </a:lnTo>
                  <a:lnTo>
                    <a:pt x="538761" y="19560"/>
                  </a:lnTo>
                  <a:lnTo>
                    <a:pt x="539360" y="17913"/>
                  </a:lnTo>
                  <a:lnTo>
                    <a:pt x="540558" y="16595"/>
                  </a:lnTo>
                  <a:lnTo>
                    <a:pt x="541457" y="15606"/>
                  </a:lnTo>
                  <a:lnTo>
                    <a:pt x="542955" y="14618"/>
                  </a:lnTo>
                  <a:lnTo>
                    <a:pt x="544452" y="14288"/>
                  </a:lnTo>
                  <a:close/>
                  <a:moveTo>
                    <a:pt x="343877" y="11113"/>
                  </a:moveTo>
                  <a:lnTo>
                    <a:pt x="345403" y="11113"/>
                  </a:lnTo>
                  <a:lnTo>
                    <a:pt x="346930" y="11418"/>
                  </a:lnTo>
                  <a:lnTo>
                    <a:pt x="348456" y="12334"/>
                  </a:lnTo>
                  <a:lnTo>
                    <a:pt x="349677" y="12945"/>
                  </a:lnTo>
                  <a:lnTo>
                    <a:pt x="350898" y="14166"/>
                  </a:lnTo>
                  <a:lnTo>
                    <a:pt x="351814" y="15082"/>
                  </a:lnTo>
                  <a:lnTo>
                    <a:pt x="352119" y="16608"/>
                  </a:lnTo>
                  <a:lnTo>
                    <a:pt x="352425" y="18135"/>
                  </a:lnTo>
                  <a:lnTo>
                    <a:pt x="352425" y="19966"/>
                  </a:lnTo>
                  <a:lnTo>
                    <a:pt x="352119" y="21493"/>
                  </a:lnTo>
                  <a:lnTo>
                    <a:pt x="351814" y="23019"/>
                  </a:lnTo>
                  <a:lnTo>
                    <a:pt x="350593" y="24240"/>
                  </a:lnTo>
                  <a:lnTo>
                    <a:pt x="349372" y="25156"/>
                  </a:lnTo>
                  <a:lnTo>
                    <a:pt x="348456" y="26072"/>
                  </a:lnTo>
                  <a:lnTo>
                    <a:pt x="346930" y="26683"/>
                  </a:lnTo>
                  <a:lnTo>
                    <a:pt x="345403" y="26988"/>
                  </a:lnTo>
                  <a:lnTo>
                    <a:pt x="343877" y="26988"/>
                  </a:lnTo>
                  <a:lnTo>
                    <a:pt x="342045" y="26683"/>
                  </a:lnTo>
                  <a:lnTo>
                    <a:pt x="340519" y="26072"/>
                  </a:lnTo>
                  <a:lnTo>
                    <a:pt x="339297" y="25156"/>
                  </a:lnTo>
                  <a:lnTo>
                    <a:pt x="338381" y="24240"/>
                  </a:lnTo>
                  <a:lnTo>
                    <a:pt x="337466" y="23019"/>
                  </a:lnTo>
                  <a:lnTo>
                    <a:pt x="336855" y="21493"/>
                  </a:lnTo>
                  <a:lnTo>
                    <a:pt x="336550" y="19966"/>
                  </a:lnTo>
                  <a:lnTo>
                    <a:pt x="336550" y="18135"/>
                  </a:lnTo>
                  <a:lnTo>
                    <a:pt x="336855" y="16608"/>
                  </a:lnTo>
                  <a:lnTo>
                    <a:pt x="337466" y="15082"/>
                  </a:lnTo>
                  <a:lnTo>
                    <a:pt x="338381" y="14166"/>
                  </a:lnTo>
                  <a:lnTo>
                    <a:pt x="339297" y="12945"/>
                  </a:lnTo>
                  <a:lnTo>
                    <a:pt x="340824" y="11724"/>
                  </a:lnTo>
                  <a:lnTo>
                    <a:pt x="342045" y="11418"/>
                  </a:lnTo>
                  <a:lnTo>
                    <a:pt x="343877" y="11113"/>
                  </a:lnTo>
                  <a:close/>
                  <a:moveTo>
                    <a:pt x="610986" y="0"/>
                  </a:moveTo>
                  <a:lnTo>
                    <a:pt x="614799" y="3177"/>
                  </a:lnTo>
                  <a:lnTo>
                    <a:pt x="624966" y="12071"/>
                  </a:lnTo>
                  <a:lnTo>
                    <a:pt x="641170" y="25094"/>
                  </a:lnTo>
                  <a:lnTo>
                    <a:pt x="651019" y="32717"/>
                  </a:lnTo>
                  <a:lnTo>
                    <a:pt x="661822" y="40658"/>
                  </a:lnTo>
                  <a:lnTo>
                    <a:pt x="673578" y="48917"/>
                  </a:lnTo>
                  <a:lnTo>
                    <a:pt x="686287" y="56858"/>
                  </a:lnTo>
                  <a:lnTo>
                    <a:pt x="699631" y="65117"/>
                  </a:lnTo>
                  <a:lnTo>
                    <a:pt x="712976" y="73058"/>
                  </a:lnTo>
                  <a:lnTo>
                    <a:pt x="726956" y="80363"/>
                  </a:lnTo>
                  <a:lnTo>
                    <a:pt x="741253" y="86398"/>
                  </a:lnTo>
                  <a:lnTo>
                    <a:pt x="748879" y="89575"/>
                  </a:lnTo>
                  <a:lnTo>
                    <a:pt x="755869" y="92434"/>
                  </a:lnTo>
                  <a:lnTo>
                    <a:pt x="763176" y="94657"/>
                  </a:lnTo>
                  <a:lnTo>
                    <a:pt x="770484" y="96563"/>
                  </a:lnTo>
                  <a:lnTo>
                    <a:pt x="775885" y="96881"/>
                  </a:lnTo>
                  <a:lnTo>
                    <a:pt x="782558" y="98151"/>
                  </a:lnTo>
                  <a:lnTo>
                    <a:pt x="790501" y="99739"/>
                  </a:lnTo>
                  <a:lnTo>
                    <a:pt x="800350" y="101645"/>
                  </a:lnTo>
                  <a:lnTo>
                    <a:pt x="811153" y="104822"/>
                  </a:lnTo>
                  <a:lnTo>
                    <a:pt x="822909" y="108951"/>
                  </a:lnTo>
                  <a:lnTo>
                    <a:pt x="828946" y="111174"/>
                  </a:lnTo>
                  <a:lnTo>
                    <a:pt x="834982" y="114351"/>
                  </a:lnTo>
                  <a:lnTo>
                    <a:pt x="841019" y="117527"/>
                  </a:lnTo>
                  <a:lnTo>
                    <a:pt x="846738" y="120704"/>
                  </a:lnTo>
                  <a:lnTo>
                    <a:pt x="852775" y="124515"/>
                  </a:lnTo>
                  <a:lnTo>
                    <a:pt x="858176" y="128645"/>
                  </a:lnTo>
                  <a:lnTo>
                    <a:pt x="863578" y="133092"/>
                  </a:lnTo>
                  <a:lnTo>
                    <a:pt x="868979" y="138174"/>
                  </a:lnTo>
                  <a:lnTo>
                    <a:pt x="873745" y="143574"/>
                  </a:lnTo>
                  <a:lnTo>
                    <a:pt x="878193" y="149291"/>
                  </a:lnTo>
                  <a:lnTo>
                    <a:pt x="882323" y="155644"/>
                  </a:lnTo>
                  <a:lnTo>
                    <a:pt x="886136" y="161997"/>
                  </a:lnTo>
                  <a:lnTo>
                    <a:pt x="889313" y="169303"/>
                  </a:lnTo>
                  <a:lnTo>
                    <a:pt x="891538" y="176926"/>
                  </a:lnTo>
                  <a:lnTo>
                    <a:pt x="893444" y="185502"/>
                  </a:lnTo>
                  <a:lnTo>
                    <a:pt x="895032" y="193761"/>
                  </a:lnTo>
                  <a:lnTo>
                    <a:pt x="895350" y="203290"/>
                  </a:lnTo>
                  <a:lnTo>
                    <a:pt x="895350" y="212819"/>
                  </a:lnTo>
                  <a:lnTo>
                    <a:pt x="770484" y="303982"/>
                  </a:lnTo>
                  <a:lnTo>
                    <a:pt x="733310" y="278571"/>
                  </a:lnTo>
                  <a:lnTo>
                    <a:pt x="735852" y="283971"/>
                  </a:lnTo>
                  <a:lnTo>
                    <a:pt x="738712" y="290324"/>
                  </a:lnTo>
                  <a:lnTo>
                    <a:pt x="741889" y="299218"/>
                  </a:lnTo>
                  <a:lnTo>
                    <a:pt x="744748" y="310653"/>
                  </a:lnTo>
                  <a:lnTo>
                    <a:pt x="747926" y="323358"/>
                  </a:lnTo>
                  <a:lnTo>
                    <a:pt x="749514" y="330346"/>
                  </a:lnTo>
                  <a:lnTo>
                    <a:pt x="751103" y="337970"/>
                  </a:lnTo>
                  <a:lnTo>
                    <a:pt x="751738" y="345911"/>
                  </a:lnTo>
                  <a:lnTo>
                    <a:pt x="753009" y="354169"/>
                  </a:lnTo>
                  <a:lnTo>
                    <a:pt x="753327" y="362428"/>
                  </a:lnTo>
                  <a:lnTo>
                    <a:pt x="753645" y="371004"/>
                  </a:lnTo>
                  <a:lnTo>
                    <a:pt x="753645" y="380534"/>
                  </a:lnTo>
                  <a:lnTo>
                    <a:pt x="753009" y="389428"/>
                  </a:lnTo>
                  <a:lnTo>
                    <a:pt x="752374" y="398957"/>
                  </a:lnTo>
                  <a:lnTo>
                    <a:pt x="750785" y="408804"/>
                  </a:lnTo>
                  <a:lnTo>
                    <a:pt x="749197" y="418333"/>
                  </a:lnTo>
                  <a:lnTo>
                    <a:pt x="746337" y="428180"/>
                  </a:lnTo>
                  <a:lnTo>
                    <a:pt x="743160" y="438027"/>
                  </a:lnTo>
                  <a:lnTo>
                    <a:pt x="739983" y="448191"/>
                  </a:lnTo>
                  <a:lnTo>
                    <a:pt x="735534" y="458356"/>
                  </a:lnTo>
                  <a:lnTo>
                    <a:pt x="730451" y="468520"/>
                  </a:lnTo>
                  <a:lnTo>
                    <a:pt x="724414" y="478367"/>
                  </a:lnTo>
                  <a:lnTo>
                    <a:pt x="717742" y="488531"/>
                  </a:lnTo>
                  <a:lnTo>
                    <a:pt x="710434" y="498696"/>
                  </a:lnTo>
                  <a:lnTo>
                    <a:pt x="702173" y="508225"/>
                  </a:lnTo>
                  <a:lnTo>
                    <a:pt x="697407" y="513625"/>
                  </a:lnTo>
                  <a:lnTo>
                    <a:pt x="692641" y="520296"/>
                  </a:lnTo>
                  <a:lnTo>
                    <a:pt x="685969" y="528872"/>
                  </a:lnTo>
                  <a:lnTo>
                    <a:pt x="678979" y="539671"/>
                  </a:lnTo>
                  <a:lnTo>
                    <a:pt x="671036" y="552695"/>
                  </a:lnTo>
                  <a:lnTo>
                    <a:pt x="667541" y="559683"/>
                  </a:lnTo>
                  <a:lnTo>
                    <a:pt x="663728" y="566988"/>
                  </a:lnTo>
                  <a:lnTo>
                    <a:pt x="660233" y="574929"/>
                  </a:lnTo>
                  <a:lnTo>
                    <a:pt x="656738" y="583188"/>
                  </a:lnTo>
                  <a:lnTo>
                    <a:pt x="653561" y="591764"/>
                  </a:lnTo>
                  <a:lnTo>
                    <a:pt x="651019" y="600658"/>
                  </a:lnTo>
                  <a:lnTo>
                    <a:pt x="648795" y="609552"/>
                  </a:lnTo>
                  <a:lnTo>
                    <a:pt x="646254" y="619399"/>
                  </a:lnTo>
                  <a:lnTo>
                    <a:pt x="644665" y="628928"/>
                  </a:lnTo>
                  <a:lnTo>
                    <a:pt x="643712" y="639093"/>
                  </a:lnTo>
                  <a:lnTo>
                    <a:pt x="643394" y="649257"/>
                  </a:lnTo>
                  <a:lnTo>
                    <a:pt x="643394" y="659739"/>
                  </a:lnTo>
                  <a:lnTo>
                    <a:pt x="644029" y="669904"/>
                  </a:lnTo>
                  <a:lnTo>
                    <a:pt x="645618" y="681021"/>
                  </a:lnTo>
                  <a:lnTo>
                    <a:pt x="647842" y="691821"/>
                  </a:lnTo>
                  <a:lnTo>
                    <a:pt x="651019" y="702621"/>
                  </a:lnTo>
                  <a:lnTo>
                    <a:pt x="655150" y="713738"/>
                  </a:lnTo>
                  <a:lnTo>
                    <a:pt x="660233" y="724856"/>
                  </a:lnTo>
                  <a:lnTo>
                    <a:pt x="666588" y="735973"/>
                  </a:lnTo>
                  <a:lnTo>
                    <a:pt x="670083" y="741691"/>
                  </a:lnTo>
                  <a:lnTo>
                    <a:pt x="673578" y="747091"/>
                  </a:lnTo>
                  <a:lnTo>
                    <a:pt x="680886" y="755032"/>
                  </a:lnTo>
                  <a:lnTo>
                    <a:pt x="689146" y="764243"/>
                  </a:lnTo>
                  <a:lnTo>
                    <a:pt x="698996" y="777584"/>
                  </a:lnTo>
                  <a:lnTo>
                    <a:pt x="711070" y="793784"/>
                  </a:lnTo>
                  <a:lnTo>
                    <a:pt x="717742" y="802995"/>
                  </a:lnTo>
                  <a:lnTo>
                    <a:pt x="724414" y="813160"/>
                  </a:lnTo>
                  <a:lnTo>
                    <a:pt x="730768" y="823960"/>
                  </a:lnTo>
                  <a:lnTo>
                    <a:pt x="737441" y="835712"/>
                  </a:lnTo>
                  <a:lnTo>
                    <a:pt x="744113" y="848100"/>
                  </a:lnTo>
                  <a:lnTo>
                    <a:pt x="750785" y="860806"/>
                  </a:lnTo>
                  <a:lnTo>
                    <a:pt x="757140" y="874464"/>
                  </a:lnTo>
                  <a:lnTo>
                    <a:pt x="763176" y="888758"/>
                  </a:lnTo>
                  <a:lnTo>
                    <a:pt x="768896" y="904005"/>
                  </a:lnTo>
                  <a:lnTo>
                    <a:pt x="774297" y="919252"/>
                  </a:lnTo>
                  <a:lnTo>
                    <a:pt x="779063" y="935134"/>
                  </a:lnTo>
                  <a:lnTo>
                    <a:pt x="783193" y="951969"/>
                  </a:lnTo>
                  <a:lnTo>
                    <a:pt x="787006" y="969439"/>
                  </a:lnTo>
                  <a:lnTo>
                    <a:pt x="789865" y="986909"/>
                  </a:lnTo>
                  <a:lnTo>
                    <a:pt x="792089" y="1005015"/>
                  </a:lnTo>
                  <a:lnTo>
                    <a:pt x="793043" y="1014226"/>
                  </a:lnTo>
                  <a:lnTo>
                    <a:pt x="793360" y="1024073"/>
                  </a:lnTo>
                  <a:lnTo>
                    <a:pt x="793678" y="1033285"/>
                  </a:lnTo>
                  <a:lnTo>
                    <a:pt x="793678" y="1043132"/>
                  </a:lnTo>
                  <a:lnTo>
                    <a:pt x="793360" y="1052661"/>
                  </a:lnTo>
                  <a:lnTo>
                    <a:pt x="793043" y="1062508"/>
                  </a:lnTo>
                  <a:lnTo>
                    <a:pt x="792089" y="1072672"/>
                  </a:lnTo>
                  <a:lnTo>
                    <a:pt x="791454" y="1082519"/>
                  </a:lnTo>
                  <a:lnTo>
                    <a:pt x="789865" y="1092684"/>
                  </a:lnTo>
                  <a:lnTo>
                    <a:pt x="788277" y="1103166"/>
                  </a:lnTo>
                  <a:lnTo>
                    <a:pt x="786370" y="1113330"/>
                  </a:lnTo>
                  <a:lnTo>
                    <a:pt x="784464" y="1123812"/>
                  </a:lnTo>
                  <a:lnTo>
                    <a:pt x="781605" y="1134612"/>
                  </a:lnTo>
                  <a:lnTo>
                    <a:pt x="779063" y="1145094"/>
                  </a:lnTo>
                  <a:lnTo>
                    <a:pt x="775250" y="1148906"/>
                  </a:lnTo>
                  <a:lnTo>
                    <a:pt x="763812" y="1160659"/>
                  </a:lnTo>
                  <a:lnTo>
                    <a:pt x="746019" y="1178446"/>
                  </a:lnTo>
                  <a:lnTo>
                    <a:pt x="734899" y="1188929"/>
                  </a:lnTo>
                  <a:lnTo>
                    <a:pt x="721554" y="1200999"/>
                  </a:lnTo>
                  <a:lnTo>
                    <a:pt x="707257" y="1213705"/>
                  </a:lnTo>
                  <a:lnTo>
                    <a:pt x="691371" y="1227363"/>
                  </a:lnTo>
                  <a:lnTo>
                    <a:pt x="674213" y="1241657"/>
                  </a:lnTo>
                  <a:lnTo>
                    <a:pt x="655785" y="1256268"/>
                  </a:lnTo>
                  <a:lnTo>
                    <a:pt x="635769" y="1271198"/>
                  </a:lnTo>
                  <a:lnTo>
                    <a:pt x="614481" y="1286444"/>
                  </a:lnTo>
                  <a:lnTo>
                    <a:pt x="592558" y="1301691"/>
                  </a:lnTo>
                  <a:lnTo>
                    <a:pt x="569046" y="1316938"/>
                  </a:lnTo>
                  <a:lnTo>
                    <a:pt x="544581" y="1331867"/>
                  </a:lnTo>
                  <a:lnTo>
                    <a:pt x="519481" y="1346161"/>
                  </a:lnTo>
                  <a:lnTo>
                    <a:pt x="506454" y="1353149"/>
                  </a:lnTo>
                  <a:lnTo>
                    <a:pt x="493110" y="1360137"/>
                  </a:lnTo>
                  <a:lnTo>
                    <a:pt x="479448" y="1366807"/>
                  </a:lnTo>
                  <a:lnTo>
                    <a:pt x="466103" y="1373478"/>
                  </a:lnTo>
                  <a:lnTo>
                    <a:pt x="452123" y="1379513"/>
                  </a:lnTo>
                  <a:lnTo>
                    <a:pt x="438143" y="1385866"/>
                  </a:lnTo>
                  <a:lnTo>
                    <a:pt x="423528" y="1391583"/>
                  </a:lnTo>
                  <a:lnTo>
                    <a:pt x="409230" y="1396983"/>
                  </a:lnTo>
                  <a:lnTo>
                    <a:pt x="394615" y="1402065"/>
                  </a:lnTo>
                  <a:lnTo>
                    <a:pt x="379364" y="1407148"/>
                  </a:lnTo>
                  <a:lnTo>
                    <a:pt x="364748" y="1411912"/>
                  </a:lnTo>
                  <a:lnTo>
                    <a:pt x="349498" y="1416042"/>
                  </a:lnTo>
                  <a:lnTo>
                    <a:pt x="333929" y="1419853"/>
                  </a:lnTo>
                  <a:lnTo>
                    <a:pt x="318678" y="1423030"/>
                  </a:lnTo>
                  <a:lnTo>
                    <a:pt x="303110" y="1426206"/>
                  </a:lnTo>
                  <a:lnTo>
                    <a:pt x="287541" y="1428747"/>
                  </a:lnTo>
                  <a:lnTo>
                    <a:pt x="271655" y="1431288"/>
                  </a:lnTo>
                  <a:lnTo>
                    <a:pt x="255769" y="1432877"/>
                  </a:lnTo>
                  <a:lnTo>
                    <a:pt x="239565" y="1434465"/>
                  </a:lnTo>
                  <a:lnTo>
                    <a:pt x="223043" y="1434782"/>
                  </a:lnTo>
                  <a:lnTo>
                    <a:pt x="206839" y="1435100"/>
                  </a:lnTo>
                  <a:lnTo>
                    <a:pt x="190635" y="1434782"/>
                  </a:lnTo>
                  <a:lnTo>
                    <a:pt x="174113" y="1433830"/>
                  </a:lnTo>
                  <a:lnTo>
                    <a:pt x="157592" y="1432241"/>
                  </a:lnTo>
                  <a:lnTo>
                    <a:pt x="140752" y="1430335"/>
                  </a:lnTo>
                  <a:lnTo>
                    <a:pt x="124230" y="1427794"/>
                  </a:lnTo>
                  <a:lnTo>
                    <a:pt x="107391" y="1424618"/>
                  </a:lnTo>
                  <a:lnTo>
                    <a:pt x="90869" y="1420806"/>
                  </a:lnTo>
                  <a:lnTo>
                    <a:pt x="89916" y="1416995"/>
                  </a:lnTo>
                  <a:lnTo>
                    <a:pt x="87692" y="1406512"/>
                  </a:lnTo>
                  <a:lnTo>
                    <a:pt x="85150" y="1389042"/>
                  </a:lnTo>
                  <a:lnTo>
                    <a:pt x="81655" y="1365219"/>
                  </a:lnTo>
                  <a:lnTo>
                    <a:pt x="80067" y="1351243"/>
                  </a:lnTo>
                  <a:lnTo>
                    <a:pt x="78796" y="1335679"/>
                  </a:lnTo>
                  <a:lnTo>
                    <a:pt x="77525" y="1319161"/>
                  </a:lnTo>
                  <a:lnTo>
                    <a:pt x="76572" y="1301373"/>
                  </a:lnTo>
                  <a:lnTo>
                    <a:pt x="76254" y="1281997"/>
                  </a:lnTo>
                  <a:lnTo>
                    <a:pt x="75618" y="1261351"/>
                  </a:lnTo>
                  <a:lnTo>
                    <a:pt x="76254" y="1239751"/>
                  </a:lnTo>
                  <a:lnTo>
                    <a:pt x="76889" y="1217199"/>
                  </a:lnTo>
                  <a:lnTo>
                    <a:pt x="78478" y="1193376"/>
                  </a:lnTo>
                  <a:lnTo>
                    <a:pt x="80702" y="1168600"/>
                  </a:lnTo>
                  <a:lnTo>
                    <a:pt x="83562" y="1143188"/>
                  </a:lnTo>
                  <a:lnTo>
                    <a:pt x="87056" y="1116507"/>
                  </a:lnTo>
                  <a:lnTo>
                    <a:pt x="91505" y="1088872"/>
                  </a:lnTo>
                  <a:lnTo>
                    <a:pt x="96906" y="1060919"/>
                  </a:lnTo>
                  <a:lnTo>
                    <a:pt x="103578" y="1031697"/>
                  </a:lnTo>
                  <a:lnTo>
                    <a:pt x="111521" y="1002474"/>
                  </a:lnTo>
                  <a:lnTo>
                    <a:pt x="115334" y="987227"/>
                  </a:lnTo>
                  <a:lnTo>
                    <a:pt x="120100" y="971980"/>
                  </a:lnTo>
                  <a:lnTo>
                    <a:pt x="124866" y="956733"/>
                  </a:lnTo>
                  <a:lnTo>
                    <a:pt x="129949" y="941169"/>
                  </a:lnTo>
                  <a:lnTo>
                    <a:pt x="135351" y="925605"/>
                  </a:lnTo>
                  <a:lnTo>
                    <a:pt x="141388" y="910040"/>
                  </a:lnTo>
                  <a:lnTo>
                    <a:pt x="147107" y="894158"/>
                  </a:lnTo>
                  <a:lnTo>
                    <a:pt x="153779" y="878276"/>
                  </a:lnTo>
                  <a:lnTo>
                    <a:pt x="160769" y="862076"/>
                  </a:lnTo>
                  <a:lnTo>
                    <a:pt x="167759" y="845559"/>
                  </a:lnTo>
                  <a:lnTo>
                    <a:pt x="175384" y="829677"/>
                  </a:lnTo>
                  <a:lnTo>
                    <a:pt x="183327" y="813160"/>
                  </a:lnTo>
                  <a:lnTo>
                    <a:pt x="191270" y="796960"/>
                  </a:lnTo>
                  <a:lnTo>
                    <a:pt x="200167" y="780443"/>
                  </a:lnTo>
                  <a:lnTo>
                    <a:pt x="209063" y="763926"/>
                  </a:lnTo>
                  <a:lnTo>
                    <a:pt x="218913" y="747091"/>
                  </a:lnTo>
                  <a:lnTo>
                    <a:pt x="220819" y="744549"/>
                  </a:lnTo>
                  <a:lnTo>
                    <a:pt x="222725" y="741055"/>
                  </a:lnTo>
                  <a:lnTo>
                    <a:pt x="224949" y="736291"/>
                  </a:lnTo>
                  <a:lnTo>
                    <a:pt x="227809" y="730573"/>
                  </a:lnTo>
                  <a:lnTo>
                    <a:pt x="230986" y="722632"/>
                  </a:lnTo>
                  <a:lnTo>
                    <a:pt x="233528" y="714374"/>
                  </a:lnTo>
                  <a:lnTo>
                    <a:pt x="236070" y="703891"/>
                  </a:lnTo>
                  <a:lnTo>
                    <a:pt x="237976" y="692139"/>
                  </a:lnTo>
                  <a:lnTo>
                    <a:pt x="238294" y="686104"/>
                  </a:lnTo>
                  <a:lnTo>
                    <a:pt x="238611" y="679433"/>
                  </a:lnTo>
                  <a:lnTo>
                    <a:pt x="238929" y="672127"/>
                  </a:lnTo>
                  <a:lnTo>
                    <a:pt x="238929" y="664504"/>
                  </a:lnTo>
                  <a:lnTo>
                    <a:pt x="238611" y="656881"/>
                  </a:lnTo>
                  <a:lnTo>
                    <a:pt x="237976" y="648622"/>
                  </a:lnTo>
                  <a:lnTo>
                    <a:pt x="237023" y="640681"/>
                  </a:lnTo>
                  <a:lnTo>
                    <a:pt x="235434" y="631787"/>
                  </a:lnTo>
                  <a:lnTo>
                    <a:pt x="233846" y="622258"/>
                  </a:lnTo>
                  <a:lnTo>
                    <a:pt x="231622" y="612729"/>
                  </a:lnTo>
                  <a:lnTo>
                    <a:pt x="229397" y="602882"/>
                  </a:lnTo>
                  <a:lnTo>
                    <a:pt x="226220" y="592400"/>
                  </a:lnTo>
                  <a:lnTo>
                    <a:pt x="222725" y="581918"/>
                  </a:lnTo>
                  <a:lnTo>
                    <a:pt x="218913" y="571118"/>
                  </a:lnTo>
                  <a:lnTo>
                    <a:pt x="214147" y="566988"/>
                  </a:lnTo>
                  <a:lnTo>
                    <a:pt x="209698" y="561906"/>
                  </a:lnTo>
                  <a:lnTo>
                    <a:pt x="203344" y="554918"/>
                  </a:lnTo>
                  <a:lnTo>
                    <a:pt x="196036" y="545707"/>
                  </a:lnTo>
                  <a:lnTo>
                    <a:pt x="192541" y="540307"/>
                  </a:lnTo>
                  <a:lnTo>
                    <a:pt x="188729" y="534271"/>
                  </a:lnTo>
                  <a:lnTo>
                    <a:pt x="184598" y="527601"/>
                  </a:lnTo>
                  <a:lnTo>
                    <a:pt x="180785" y="520613"/>
                  </a:lnTo>
                  <a:lnTo>
                    <a:pt x="176973" y="513307"/>
                  </a:lnTo>
                  <a:lnTo>
                    <a:pt x="173478" y="505366"/>
                  </a:lnTo>
                  <a:lnTo>
                    <a:pt x="169983" y="496790"/>
                  </a:lnTo>
                  <a:lnTo>
                    <a:pt x="166488" y="487261"/>
                  </a:lnTo>
                  <a:lnTo>
                    <a:pt x="163311" y="477732"/>
                  </a:lnTo>
                  <a:lnTo>
                    <a:pt x="160769" y="467567"/>
                  </a:lnTo>
                  <a:lnTo>
                    <a:pt x="158227" y="456767"/>
                  </a:lnTo>
                  <a:lnTo>
                    <a:pt x="156321" y="445650"/>
                  </a:lnTo>
                  <a:lnTo>
                    <a:pt x="154732" y="433580"/>
                  </a:lnTo>
                  <a:lnTo>
                    <a:pt x="154097" y="421192"/>
                  </a:lnTo>
                  <a:lnTo>
                    <a:pt x="153779" y="408168"/>
                  </a:lnTo>
                  <a:lnTo>
                    <a:pt x="153779" y="394827"/>
                  </a:lnTo>
                  <a:lnTo>
                    <a:pt x="154732" y="380534"/>
                  </a:lnTo>
                  <a:lnTo>
                    <a:pt x="156321" y="365605"/>
                  </a:lnTo>
                  <a:lnTo>
                    <a:pt x="158227" y="350675"/>
                  </a:lnTo>
                  <a:lnTo>
                    <a:pt x="161722" y="334793"/>
                  </a:lnTo>
                  <a:lnTo>
                    <a:pt x="165852" y="317958"/>
                  </a:lnTo>
                  <a:lnTo>
                    <a:pt x="170301" y="300806"/>
                  </a:lnTo>
                  <a:lnTo>
                    <a:pt x="139481" y="317958"/>
                  </a:lnTo>
                  <a:lnTo>
                    <a:pt x="0" y="210278"/>
                  </a:lnTo>
                  <a:lnTo>
                    <a:pt x="317" y="205514"/>
                  </a:lnTo>
                  <a:lnTo>
                    <a:pt x="1271" y="199796"/>
                  </a:lnTo>
                  <a:lnTo>
                    <a:pt x="2859" y="192808"/>
                  </a:lnTo>
                  <a:lnTo>
                    <a:pt x="5401" y="184232"/>
                  </a:lnTo>
                  <a:lnTo>
                    <a:pt x="8896" y="174385"/>
                  </a:lnTo>
                  <a:lnTo>
                    <a:pt x="10802" y="169303"/>
                  </a:lnTo>
                  <a:lnTo>
                    <a:pt x="13662" y="163903"/>
                  </a:lnTo>
                  <a:lnTo>
                    <a:pt x="16521" y="158503"/>
                  </a:lnTo>
                  <a:lnTo>
                    <a:pt x="20016" y="153103"/>
                  </a:lnTo>
                  <a:lnTo>
                    <a:pt x="23194" y="147703"/>
                  </a:lnTo>
                  <a:lnTo>
                    <a:pt x="27642" y="142303"/>
                  </a:lnTo>
                  <a:lnTo>
                    <a:pt x="32408" y="136903"/>
                  </a:lnTo>
                  <a:lnTo>
                    <a:pt x="36856" y="131503"/>
                  </a:lnTo>
                  <a:lnTo>
                    <a:pt x="42893" y="126421"/>
                  </a:lnTo>
                  <a:lnTo>
                    <a:pt x="48612" y="121339"/>
                  </a:lnTo>
                  <a:lnTo>
                    <a:pt x="55284" y="116257"/>
                  </a:lnTo>
                  <a:lnTo>
                    <a:pt x="62274" y="111810"/>
                  </a:lnTo>
                  <a:lnTo>
                    <a:pt x="69899" y="107363"/>
                  </a:lnTo>
                  <a:lnTo>
                    <a:pt x="78478" y="103551"/>
                  </a:lnTo>
                  <a:lnTo>
                    <a:pt x="87374" y="99739"/>
                  </a:lnTo>
                  <a:lnTo>
                    <a:pt x="96588" y="96563"/>
                  </a:lnTo>
                  <a:lnTo>
                    <a:pt x="107073" y="93387"/>
                  </a:lnTo>
                  <a:lnTo>
                    <a:pt x="117876" y="91163"/>
                  </a:lnTo>
                  <a:lnTo>
                    <a:pt x="129632" y="89257"/>
                  </a:lnTo>
                  <a:lnTo>
                    <a:pt x="142023" y="87987"/>
                  </a:lnTo>
                  <a:lnTo>
                    <a:pt x="147107" y="87669"/>
                  </a:lnTo>
                  <a:lnTo>
                    <a:pt x="152826" y="87351"/>
                  </a:lnTo>
                  <a:lnTo>
                    <a:pt x="160769" y="86398"/>
                  </a:lnTo>
                  <a:lnTo>
                    <a:pt x="169983" y="85446"/>
                  </a:lnTo>
                  <a:lnTo>
                    <a:pt x="180468" y="83222"/>
                  </a:lnTo>
                  <a:lnTo>
                    <a:pt x="191588" y="80681"/>
                  </a:lnTo>
                  <a:lnTo>
                    <a:pt x="203344" y="77187"/>
                  </a:lnTo>
                  <a:lnTo>
                    <a:pt x="209698" y="75281"/>
                  </a:lnTo>
                  <a:lnTo>
                    <a:pt x="215735" y="73058"/>
                  </a:lnTo>
                  <a:lnTo>
                    <a:pt x="222090" y="70199"/>
                  </a:lnTo>
                  <a:lnTo>
                    <a:pt x="227809" y="67022"/>
                  </a:lnTo>
                  <a:lnTo>
                    <a:pt x="233846" y="63846"/>
                  </a:lnTo>
                  <a:lnTo>
                    <a:pt x="239882" y="60034"/>
                  </a:lnTo>
                  <a:lnTo>
                    <a:pt x="245601" y="56223"/>
                  </a:lnTo>
                  <a:lnTo>
                    <a:pt x="251003" y="52093"/>
                  </a:lnTo>
                  <a:lnTo>
                    <a:pt x="256404" y="47329"/>
                  </a:lnTo>
                  <a:lnTo>
                    <a:pt x="261488" y="42246"/>
                  </a:lnTo>
                  <a:lnTo>
                    <a:pt x="266254" y="36847"/>
                  </a:lnTo>
                  <a:lnTo>
                    <a:pt x="270702" y="31129"/>
                  </a:lnTo>
                  <a:lnTo>
                    <a:pt x="274832" y="24459"/>
                  </a:lnTo>
                  <a:lnTo>
                    <a:pt x="278327" y="17788"/>
                  </a:lnTo>
                  <a:lnTo>
                    <a:pt x="281822" y="10482"/>
                  </a:lnTo>
                  <a:lnTo>
                    <a:pt x="284046" y="2859"/>
                  </a:lnTo>
                  <a:lnTo>
                    <a:pt x="287541" y="11118"/>
                  </a:lnTo>
                  <a:lnTo>
                    <a:pt x="291036" y="20965"/>
                  </a:lnTo>
                  <a:lnTo>
                    <a:pt x="295167" y="33988"/>
                  </a:lnTo>
                  <a:lnTo>
                    <a:pt x="299615" y="49870"/>
                  </a:lnTo>
                  <a:lnTo>
                    <a:pt x="303745" y="68293"/>
                  </a:lnTo>
                  <a:lnTo>
                    <a:pt x="305652" y="77822"/>
                  </a:lnTo>
                  <a:lnTo>
                    <a:pt x="307240" y="88304"/>
                  </a:lnTo>
                  <a:lnTo>
                    <a:pt x="308829" y="99422"/>
                  </a:lnTo>
                  <a:lnTo>
                    <a:pt x="310100" y="110221"/>
                  </a:lnTo>
                  <a:lnTo>
                    <a:pt x="310735" y="121657"/>
                  </a:lnTo>
                  <a:lnTo>
                    <a:pt x="311053" y="133409"/>
                  </a:lnTo>
                  <a:lnTo>
                    <a:pt x="311053" y="145162"/>
                  </a:lnTo>
                  <a:lnTo>
                    <a:pt x="310735" y="156915"/>
                  </a:lnTo>
                  <a:lnTo>
                    <a:pt x="309782" y="168985"/>
                  </a:lnTo>
                  <a:lnTo>
                    <a:pt x="307558" y="181055"/>
                  </a:lnTo>
                  <a:lnTo>
                    <a:pt x="305334" y="193126"/>
                  </a:lnTo>
                  <a:lnTo>
                    <a:pt x="302157" y="205196"/>
                  </a:lnTo>
                  <a:lnTo>
                    <a:pt x="298344" y="217266"/>
                  </a:lnTo>
                  <a:lnTo>
                    <a:pt x="293260" y="228701"/>
                  </a:lnTo>
                  <a:lnTo>
                    <a:pt x="290718" y="234737"/>
                  </a:lnTo>
                  <a:lnTo>
                    <a:pt x="287859" y="240454"/>
                  </a:lnTo>
                  <a:lnTo>
                    <a:pt x="284364" y="245854"/>
                  </a:lnTo>
                  <a:lnTo>
                    <a:pt x="281187" y="251572"/>
                  </a:lnTo>
                  <a:lnTo>
                    <a:pt x="277374" y="256971"/>
                  </a:lnTo>
                  <a:lnTo>
                    <a:pt x="273561" y="262371"/>
                  </a:lnTo>
                  <a:lnTo>
                    <a:pt x="269431" y="267454"/>
                  </a:lnTo>
                  <a:lnTo>
                    <a:pt x="264983" y="272853"/>
                  </a:lnTo>
                  <a:lnTo>
                    <a:pt x="260217" y="277936"/>
                  </a:lnTo>
                  <a:lnTo>
                    <a:pt x="255451" y="283018"/>
                  </a:lnTo>
                  <a:lnTo>
                    <a:pt x="250050" y="287783"/>
                  </a:lnTo>
                  <a:lnTo>
                    <a:pt x="244331" y="292230"/>
                  </a:lnTo>
                  <a:lnTo>
                    <a:pt x="251956" y="290324"/>
                  </a:lnTo>
                  <a:lnTo>
                    <a:pt x="260217" y="288418"/>
                  </a:lnTo>
                  <a:lnTo>
                    <a:pt x="271655" y="286194"/>
                  </a:lnTo>
                  <a:lnTo>
                    <a:pt x="284682" y="284289"/>
                  </a:lnTo>
                  <a:lnTo>
                    <a:pt x="292307" y="283336"/>
                  </a:lnTo>
                  <a:lnTo>
                    <a:pt x="299615" y="282700"/>
                  </a:lnTo>
                  <a:lnTo>
                    <a:pt x="307558" y="282700"/>
                  </a:lnTo>
                  <a:lnTo>
                    <a:pt x="315819" y="282700"/>
                  </a:lnTo>
                  <a:lnTo>
                    <a:pt x="324397" y="283018"/>
                  </a:lnTo>
                  <a:lnTo>
                    <a:pt x="332976" y="283971"/>
                  </a:lnTo>
                  <a:lnTo>
                    <a:pt x="341555" y="284924"/>
                  </a:lnTo>
                  <a:lnTo>
                    <a:pt x="349815" y="286512"/>
                  </a:lnTo>
                  <a:lnTo>
                    <a:pt x="359029" y="288736"/>
                  </a:lnTo>
                  <a:lnTo>
                    <a:pt x="366973" y="291912"/>
                  </a:lnTo>
                  <a:lnTo>
                    <a:pt x="375551" y="295406"/>
                  </a:lnTo>
                  <a:lnTo>
                    <a:pt x="383812" y="299853"/>
                  </a:lnTo>
                  <a:lnTo>
                    <a:pt x="391437" y="304935"/>
                  </a:lnTo>
                  <a:lnTo>
                    <a:pt x="399381" y="310653"/>
                  </a:lnTo>
                  <a:lnTo>
                    <a:pt x="402876" y="313829"/>
                  </a:lnTo>
                  <a:lnTo>
                    <a:pt x="406371" y="317323"/>
                  </a:lnTo>
                  <a:lnTo>
                    <a:pt x="409866" y="321135"/>
                  </a:lnTo>
                  <a:lnTo>
                    <a:pt x="412725" y="324947"/>
                  </a:lnTo>
                  <a:lnTo>
                    <a:pt x="415903" y="328758"/>
                  </a:lnTo>
                  <a:lnTo>
                    <a:pt x="419080" y="333523"/>
                  </a:lnTo>
                  <a:lnTo>
                    <a:pt x="422257" y="337970"/>
                  </a:lnTo>
                  <a:lnTo>
                    <a:pt x="424799" y="342734"/>
                  </a:lnTo>
                  <a:lnTo>
                    <a:pt x="427023" y="347817"/>
                  </a:lnTo>
                  <a:lnTo>
                    <a:pt x="429883" y="353217"/>
                  </a:lnTo>
                  <a:lnTo>
                    <a:pt x="432107" y="358934"/>
                  </a:lnTo>
                  <a:lnTo>
                    <a:pt x="434013" y="365287"/>
                  </a:lnTo>
                  <a:lnTo>
                    <a:pt x="436237" y="371322"/>
                  </a:lnTo>
                  <a:lnTo>
                    <a:pt x="437508" y="377992"/>
                  </a:lnTo>
                  <a:lnTo>
                    <a:pt x="439097" y="384663"/>
                  </a:lnTo>
                  <a:lnTo>
                    <a:pt x="440368" y="391969"/>
                  </a:lnTo>
                  <a:lnTo>
                    <a:pt x="443227" y="385298"/>
                  </a:lnTo>
                  <a:lnTo>
                    <a:pt x="446722" y="377992"/>
                  </a:lnTo>
                  <a:lnTo>
                    <a:pt x="451170" y="368781"/>
                  </a:lnTo>
                  <a:lnTo>
                    <a:pt x="457525" y="357981"/>
                  </a:lnTo>
                  <a:lnTo>
                    <a:pt x="465150" y="346228"/>
                  </a:lnTo>
                  <a:lnTo>
                    <a:pt x="469598" y="340193"/>
                  </a:lnTo>
                  <a:lnTo>
                    <a:pt x="474046" y="333840"/>
                  </a:lnTo>
                  <a:lnTo>
                    <a:pt x="479130" y="327805"/>
                  </a:lnTo>
                  <a:lnTo>
                    <a:pt x="484531" y="321770"/>
                  </a:lnTo>
                  <a:lnTo>
                    <a:pt x="490250" y="315735"/>
                  </a:lnTo>
                  <a:lnTo>
                    <a:pt x="496605" y="310335"/>
                  </a:lnTo>
                  <a:lnTo>
                    <a:pt x="503277" y="304935"/>
                  </a:lnTo>
                  <a:lnTo>
                    <a:pt x="509949" y="299853"/>
                  </a:lnTo>
                  <a:lnTo>
                    <a:pt x="517257" y="295088"/>
                  </a:lnTo>
                  <a:lnTo>
                    <a:pt x="524882" y="290959"/>
                  </a:lnTo>
                  <a:lnTo>
                    <a:pt x="532826" y="286830"/>
                  </a:lnTo>
                  <a:lnTo>
                    <a:pt x="541086" y="284289"/>
                  </a:lnTo>
                  <a:lnTo>
                    <a:pt x="549983" y="281747"/>
                  </a:lnTo>
                  <a:lnTo>
                    <a:pt x="559197" y="279842"/>
                  </a:lnTo>
                  <a:lnTo>
                    <a:pt x="568729" y="279206"/>
                  </a:lnTo>
                  <a:lnTo>
                    <a:pt x="578896" y="279524"/>
                  </a:lnTo>
                  <a:lnTo>
                    <a:pt x="583979" y="279842"/>
                  </a:lnTo>
                  <a:lnTo>
                    <a:pt x="589063" y="280477"/>
                  </a:lnTo>
                  <a:lnTo>
                    <a:pt x="594464" y="281112"/>
                  </a:lnTo>
                  <a:lnTo>
                    <a:pt x="599866" y="282383"/>
                  </a:lnTo>
                  <a:lnTo>
                    <a:pt x="605267" y="283971"/>
                  </a:lnTo>
                  <a:lnTo>
                    <a:pt x="610986" y="285242"/>
                  </a:lnTo>
                  <a:lnTo>
                    <a:pt x="616387" y="287465"/>
                  </a:lnTo>
                  <a:lnTo>
                    <a:pt x="622424" y="289689"/>
                  </a:lnTo>
                  <a:lnTo>
                    <a:pt x="618294" y="280477"/>
                  </a:lnTo>
                  <a:lnTo>
                    <a:pt x="614481" y="269042"/>
                  </a:lnTo>
                  <a:lnTo>
                    <a:pt x="609080" y="254748"/>
                  </a:lnTo>
                  <a:lnTo>
                    <a:pt x="603361" y="237278"/>
                  </a:lnTo>
                  <a:lnTo>
                    <a:pt x="597006" y="217584"/>
                  </a:lnTo>
                  <a:lnTo>
                    <a:pt x="591287" y="195667"/>
                  </a:lnTo>
                  <a:lnTo>
                    <a:pt x="588428" y="184232"/>
                  </a:lnTo>
                  <a:lnTo>
                    <a:pt x="585886" y="172479"/>
                  </a:lnTo>
                  <a:lnTo>
                    <a:pt x="583344" y="160409"/>
                  </a:lnTo>
                  <a:lnTo>
                    <a:pt x="581438" y="148656"/>
                  </a:lnTo>
                  <a:lnTo>
                    <a:pt x="579531" y="135950"/>
                  </a:lnTo>
                  <a:lnTo>
                    <a:pt x="578578" y="124198"/>
                  </a:lnTo>
                  <a:lnTo>
                    <a:pt x="577625" y="111810"/>
                  </a:lnTo>
                  <a:lnTo>
                    <a:pt x="577307" y="99739"/>
                  </a:lnTo>
                  <a:lnTo>
                    <a:pt x="577307" y="87987"/>
                  </a:lnTo>
                  <a:lnTo>
                    <a:pt x="577943" y="76234"/>
                  </a:lnTo>
                  <a:lnTo>
                    <a:pt x="579531" y="65117"/>
                  </a:lnTo>
                  <a:lnTo>
                    <a:pt x="581438" y="53999"/>
                  </a:lnTo>
                  <a:lnTo>
                    <a:pt x="584297" y="43517"/>
                  </a:lnTo>
                  <a:lnTo>
                    <a:pt x="585886" y="38435"/>
                  </a:lnTo>
                  <a:lnTo>
                    <a:pt x="587792" y="33352"/>
                  </a:lnTo>
                  <a:lnTo>
                    <a:pt x="590016" y="28588"/>
                  </a:lnTo>
                  <a:lnTo>
                    <a:pt x="592558" y="24141"/>
                  </a:lnTo>
                  <a:lnTo>
                    <a:pt x="594782" y="19694"/>
                  </a:lnTo>
                  <a:lnTo>
                    <a:pt x="597324" y="15247"/>
                  </a:lnTo>
                  <a:lnTo>
                    <a:pt x="600501" y="11118"/>
                  </a:lnTo>
                  <a:lnTo>
                    <a:pt x="603996" y="7306"/>
                  </a:lnTo>
                  <a:lnTo>
                    <a:pt x="607173" y="3494"/>
                  </a:lnTo>
                  <a:lnTo>
                    <a:pt x="610986" y="0"/>
                  </a:lnTo>
                  <a:close/>
                </a:path>
              </a:pathLst>
            </a:custGeom>
            <a:solidFill>
              <a:srgbClr val="B73A4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10" name="组合 9"/>
          <p:cNvGrpSpPr/>
          <p:nvPr/>
        </p:nvGrpSpPr>
        <p:grpSpPr>
          <a:xfrm>
            <a:off x="4008438" y="3195638"/>
            <a:ext cx="1076325" cy="1076325"/>
            <a:chOff x="4008438" y="3195638"/>
            <a:chExt cx="1076325" cy="1076325"/>
          </a:xfrm>
        </p:grpSpPr>
        <p:sp>
          <p:nvSpPr>
            <p:cNvPr id="11" name="MH_SubTitle_1"/>
            <p:cNvSpPr>
              <a:spLocks noChangeArrowheads="1"/>
            </p:cNvSpPr>
            <p:nvPr/>
          </p:nvSpPr>
          <p:spPr bwMode="auto">
            <a:xfrm>
              <a:off x="4008438" y="3195638"/>
              <a:ext cx="1076325" cy="10763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sz="1600" dirty="0">
                <a:solidFill>
                  <a:srgbClr val="4D4D4D"/>
                </a:solidFill>
                <a:latin typeface="+mj-lt"/>
                <a:ea typeface="微软雅黑 Light" charset="-122"/>
              </a:endParaRPr>
            </a:p>
          </p:txBody>
        </p:sp>
        <p:sp>
          <p:nvSpPr>
            <p:cNvPr id="12" name="KSO_Shape"/>
            <p:cNvSpPr>
              <a:spLocks/>
            </p:cNvSpPr>
            <p:nvPr/>
          </p:nvSpPr>
          <p:spPr bwMode="auto">
            <a:xfrm>
              <a:off x="4286250" y="3432864"/>
              <a:ext cx="496866" cy="570017"/>
            </a:xfrm>
            <a:custGeom>
              <a:avLst/>
              <a:gdLst>
                <a:gd name="T0" fmla="*/ 599519 w 5888"/>
                <a:gd name="T1" fmla="*/ 45720 h 6750"/>
                <a:gd name="T2" fmla="*/ 848072 w 5888"/>
                <a:gd name="T3" fmla="*/ 1411 h 6750"/>
                <a:gd name="T4" fmla="*/ 963179 w 5888"/>
                <a:gd name="T5" fmla="*/ 101600 h 6750"/>
                <a:gd name="T6" fmla="*/ 1093522 w 5888"/>
                <a:gd name="T7" fmla="*/ 164253 h 6750"/>
                <a:gd name="T8" fmla="*/ 1121170 w 5888"/>
                <a:gd name="T9" fmla="*/ 228036 h 6750"/>
                <a:gd name="T10" fmla="*/ 1263362 w 5888"/>
                <a:gd name="T11" fmla="*/ 182880 h 6750"/>
                <a:gd name="T12" fmla="*/ 1215682 w 5888"/>
                <a:gd name="T13" fmla="*/ 222956 h 6750"/>
                <a:gd name="T14" fmla="*/ 1328251 w 5888"/>
                <a:gd name="T15" fmla="*/ 197838 h 6750"/>
                <a:gd name="T16" fmla="*/ 1289600 w 5888"/>
                <a:gd name="T17" fmla="*/ 219851 h 6750"/>
                <a:gd name="T18" fmla="*/ 1372827 w 5888"/>
                <a:gd name="T19" fmla="*/ 228036 h 6750"/>
                <a:gd name="T20" fmla="*/ 1343204 w 5888"/>
                <a:gd name="T21" fmla="*/ 248920 h 6750"/>
                <a:gd name="T22" fmla="*/ 1431227 w 5888"/>
                <a:gd name="T23" fmla="*/ 293793 h 6750"/>
                <a:gd name="T24" fmla="*/ 1338972 w 5888"/>
                <a:gd name="T25" fmla="*/ 290124 h 6750"/>
                <a:gd name="T26" fmla="*/ 1332765 w 5888"/>
                <a:gd name="T27" fmla="*/ 320604 h 6750"/>
                <a:gd name="T28" fmla="*/ 1259130 w 5888"/>
                <a:gd name="T29" fmla="*/ 300567 h 6750"/>
                <a:gd name="T30" fmla="*/ 1198755 w 5888"/>
                <a:gd name="T31" fmla="*/ 296051 h 6750"/>
                <a:gd name="T32" fmla="*/ 1210604 w 5888"/>
                <a:gd name="T33" fmla="*/ 328507 h 6750"/>
                <a:gd name="T34" fmla="*/ 1132173 w 5888"/>
                <a:gd name="T35" fmla="*/ 329918 h 6750"/>
                <a:gd name="T36" fmla="*/ 1106782 w 5888"/>
                <a:gd name="T37" fmla="*/ 408658 h 6750"/>
                <a:gd name="T38" fmla="*/ 793057 w 5888"/>
                <a:gd name="T39" fmla="*/ 283069 h 6750"/>
                <a:gd name="T40" fmla="*/ 3668 w 5888"/>
                <a:gd name="T41" fmla="*/ 168487 h 6750"/>
                <a:gd name="T42" fmla="*/ 171251 w 5888"/>
                <a:gd name="T43" fmla="*/ 270087 h 6750"/>
                <a:gd name="T44" fmla="*/ 419522 w 5888"/>
                <a:gd name="T45" fmla="*/ 389749 h 6750"/>
                <a:gd name="T46" fmla="*/ 387359 w 5888"/>
                <a:gd name="T47" fmla="*/ 389467 h 6750"/>
                <a:gd name="T48" fmla="*/ 397798 w 5888"/>
                <a:gd name="T49" fmla="*/ 461151 h 6750"/>
                <a:gd name="T50" fmla="*/ 338270 w 5888"/>
                <a:gd name="T51" fmla="*/ 514773 h 6750"/>
                <a:gd name="T52" fmla="*/ 375228 w 5888"/>
                <a:gd name="T53" fmla="*/ 569807 h 6750"/>
                <a:gd name="T54" fmla="*/ 373253 w 5888"/>
                <a:gd name="T55" fmla="*/ 609036 h 6750"/>
                <a:gd name="T56" fmla="*/ 372125 w 5888"/>
                <a:gd name="T57" fmla="*/ 671971 h 6750"/>
                <a:gd name="T58" fmla="*/ 382845 w 5888"/>
                <a:gd name="T59" fmla="*/ 772724 h 6750"/>
                <a:gd name="T60" fmla="*/ 454506 w 5888"/>
                <a:gd name="T61" fmla="*/ 831709 h 6750"/>
                <a:gd name="T62" fmla="*/ 546479 w 5888"/>
                <a:gd name="T63" fmla="*/ 908473 h 6750"/>
                <a:gd name="T64" fmla="*/ 527858 w 5888"/>
                <a:gd name="T65" fmla="*/ 1024467 h 6750"/>
                <a:gd name="T66" fmla="*/ 401184 w 5888"/>
                <a:gd name="T67" fmla="*/ 972538 h 6750"/>
                <a:gd name="T68" fmla="*/ 293976 w 5888"/>
                <a:gd name="T69" fmla="*/ 1006122 h 6750"/>
                <a:gd name="T70" fmla="*/ 198335 w 5888"/>
                <a:gd name="T71" fmla="*/ 1177431 h 6750"/>
                <a:gd name="T72" fmla="*/ 199463 w 5888"/>
                <a:gd name="T73" fmla="*/ 1735102 h 6750"/>
                <a:gd name="T74" fmla="*/ 308646 w 5888"/>
                <a:gd name="T75" fmla="*/ 1784209 h 6750"/>
                <a:gd name="T76" fmla="*/ 736350 w 5888"/>
                <a:gd name="T77" fmla="*/ 1357489 h 6750"/>
                <a:gd name="T78" fmla="*/ 986878 w 5888"/>
                <a:gd name="T79" fmla="*/ 1166142 h 6750"/>
                <a:gd name="T80" fmla="*/ 1180417 w 5888"/>
                <a:gd name="T81" fmla="*/ 1091071 h 6750"/>
                <a:gd name="T82" fmla="*/ 971643 w 5888"/>
                <a:gd name="T83" fmla="*/ 950807 h 6750"/>
                <a:gd name="T84" fmla="*/ 946252 w 5888"/>
                <a:gd name="T85" fmla="*/ 802640 h 6750"/>
                <a:gd name="T86" fmla="*/ 1081955 w 5888"/>
                <a:gd name="T87" fmla="*/ 833684 h 6750"/>
                <a:gd name="T88" fmla="*/ 1192830 w 5888"/>
                <a:gd name="T89" fmla="*/ 777804 h 6750"/>
                <a:gd name="T90" fmla="*/ 1209194 w 5888"/>
                <a:gd name="T91" fmla="*/ 677051 h 6750"/>
                <a:gd name="T92" fmla="*/ 1435177 w 5888"/>
                <a:gd name="T93" fmla="*/ 708096 h 6750"/>
                <a:gd name="T94" fmla="*/ 1649875 w 5888"/>
                <a:gd name="T95" fmla="*/ 700476 h 6750"/>
                <a:gd name="T96" fmla="*/ 1631537 w 5888"/>
                <a:gd name="T97" fmla="*/ 642902 h 6750"/>
                <a:gd name="T98" fmla="*/ 1219632 w 5888"/>
                <a:gd name="T99" fmla="*/ 464820 h 6750"/>
                <a:gd name="T100" fmla="*/ 655380 w 5888"/>
                <a:gd name="T101" fmla="*/ 261620 h 6750"/>
                <a:gd name="T102" fmla="*/ 130060 w 5888"/>
                <a:gd name="T103" fmla="*/ 108373 h 6750"/>
                <a:gd name="T104" fmla="*/ 8464 w 5888"/>
                <a:gd name="T105" fmla="*/ 129258 h 6750"/>
                <a:gd name="T106" fmla="*/ 1280854 w 5888"/>
                <a:gd name="T107" fmla="*/ 1134816 h 6750"/>
                <a:gd name="T108" fmla="*/ 1410914 w 5888"/>
                <a:gd name="T109" fmla="*/ 1247140 h 6750"/>
                <a:gd name="T110" fmla="*/ 1548309 w 5888"/>
                <a:gd name="T111" fmla="*/ 1709420 h 6750"/>
                <a:gd name="T112" fmla="*/ 387359 w 5888"/>
                <a:gd name="T113" fmla="*/ 1855329 h 6750"/>
                <a:gd name="T114" fmla="*/ 793057 w 5888"/>
                <a:gd name="T115" fmla="*/ 1461347 h 6750"/>
                <a:gd name="T116" fmla="*/ 1106500 w 5888"/>
                <a:gd name="T117" fmla="*/ 1170940 h 6750"/>
                <a:gd name="T118" fmla="*/ 1254052 w 5888"/>
                <a:gd name="T119" fmla="*/ 1132276 h 6750"/>
                <a:gd name="T120" fmla="*/ 899419 w 5888"/>
                <a:gd name="T121" fmla="*/ 712893 h 6750"/>
                <a:gd name="T122" fmla="*/ 876002 w 5888"/>
                <a:gd name="T123" fmla="*/ 741962 h 6750"/>
                <a:gd name="T124" fmla="*/ 854843 w 5888"/>
                <a:gd name="T125" fmla="*/ 706684 h 67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888" h="6750">
                  <a:moveTo>
                    <a:pt x="1467" y="529"/>
                  </a:moveTo>
                  <a:lnTo>
                    <a:pt x="1467" y="529"/>
                  </a:lnTo>
                  <a:lnTo>
                    <a:pt x="1497" y="503"/>
                  </a:lnTo>
                  <a:lnTo>
                    <a:pt x="1530" y="478"/>
                  </a:lnTo>
                  <a:lnTo>
                    <a:pt x="1564" y="454"/>
                  </a:lnTo>
                  <a:lnTo>
                    <a:pt x="1599" y="429"/>
                  </a:lnTo>
                  <a:lnTo>
                    <a:pt x="1635" y="405"/>
                  </a:lnTo>
                  <a:lnTo>
                    <a:pt x="1672" y="382"/>
                  </a:lnTo>
                  <a:lnTo>
                    <a:pt x="1711" y="358"/>
                  </a:lnTo>
                  <a:lnTo>
                    <a:pt x="1752" y="335"/>
                  </a:lnTo>
                  <a:lnTo>
                    <a:pt x="1794" y="312"/>
                  </a:lnTo>
                  <a:lnTo>
                    <a:pt x="1837" y="290"/>
                  </a:lnTo>
                  <a:lnTo>
                    <a:pt x="1882" y="268"/>
                  </a:lnTo>
                  <a:lnTo>
                    <a:pt x="1927" y="246"/>
                  </a:lnTo>
                  <a:lnTo>
                    <a:pt x="1976" y="224"/>
                  </a:lnTo>
                  <a:lnTo>
                    <a:pt x="2024" y="204"/>
                  </a:lnTo>
                  <a:lnTo>
                    <a:pt x="2074" y="183"/>
                  </a:lnTo>
                  <a:lnTo>
                    <a:pt x="2125" y="162"/>
                  </a:lnTo>
                  <a:lnTo>
                    <a:pt x="2178" y="142"/>
                  </a:lnTo>
                  <a:lnTo>
                    <a:pt x="2230" y="124"/>
                  </a:lnTo>
                  <a:lnTo>
                    <a:pt x="2281" y="107"/>
                  </a:lnTo>
                  <a:lnTo>
                    <a:pt x="2333" y="91"/>
                  </a:lnTo>
                  <a:lnTo>
                    <a:pt x="2384" y="77"/>
                  </a:lnTo>
                  <a:lnTo>
                    <a:pt x="2435" y="64"/>
                  </a:lnTo>
                  <a:lnTo>
                    <a:pt x="2486" y="52"/>
                  </a:lnTo>
                  <a:lnTo>
                    <a:pt x="2536" y="41"/>
                  </a:lnTo>
                  <a:lnTo>
                    <a:pt x="2586" y="31"/>
                  </a:lnTo>
                  <a:lnTo>
                    <a:pt x="2636" y="23"/>
                  </a:lnTo>
                  <a:lnTo>
                    <a:pt x="2687" y="17"/>
                  </a:lnTo>
                  <a:lnTo>
                    <a:pt x="2736" y="11"/>
                  </a:lnTo>
                  <a:lnTo>
                    <a:pt x="2785" y="6"/>
                  </a:lnTo>
                  <a:lnTo>
                    <a:pt x="2834" y="4"/>
                  </a:lnTo>
                  <a:lnTo>
                    <a:pt x="2882" y="2"/>
                  </a:lnTo>
                  <a:lnTo>
                    <a:pt x="2930" y="0"/>
                  </a:lnTo>
                  <a:lnTo>
                    <a:pt x="2968" y="2"/>
                  </a:lnTo>
                  <a:lnTo>
                    <a:pt x="3006" y="5"/>
                  </a:lnTo>
                  <a:lnTo>
                    <a:pt x="3041" y="9"/>
                  </a:lnTo>
                  <a:lnTo>
                    <a:pt x="3073" y="16"/>
                  </a:lnTo>
                  <a:lnTo>
                    <a:pt x="3106" y="24"/>
                  </a:lnTo>
                  <a:lnTo>
                    <a:pt x="3136" y="35"/>
                  </a:lnTo>
                  <a:lnTo>
                    <a:pt x="3164" y="48"/>
                  </a:lnTo>
                  <a:lnTo>
                    <a:pt x="3191" y="63"/>
                  </a:lnTo>
                  <a:lnTo>
                    <a:pt x="3216" y="79"/>
                  </a:lnTo>
                  <a:lnTo>
                    <a:pt x="3239" y="98"/>
                  </a:lnTo>
                  <a:lnTo>
                    <a:pt x="3261" y="117"/>
                  </a:lnTo>
                  <a:lnTo>
                    <a:pt x="3282" y="139"/>
                  </a:lnTo>
                  <a:lnTo>
                    <a:pt x="3300" y="164"/>
                  </a:lnTo>
                  <a:lnTo>
                    <a:pt x="3317" y="189"/>
                  </a:lnTo>
                  <a:lnTo>
                    <a:pt x="3333" y="218"/>
                  </a:lnTo>
                  <a:lnTo>
                    <a:pt x="3346" y="248"/>
                  </a:lnTo>
                  <a:lnTo>
                    <a:pt x="3361" y="278"/>
                  </a:lnTo>
                  <a:lnTo>
                    <a:pt x="3377" y="307"/>
                  </a:lnTo>
                  <a:lnTo>
                    <a:pt x="3394" y="335"/>
                  </a:lnTo>
                  <a:lnTo>
                    <a:pt x="3414" y="360"/>
                  </a:lnTo>
                  <a:lnTo>
                    <a:pt x="3436" y="384"/>
                  </a:lnTo>
                  <a:lnTo>
                    <a:pt x="3459" y="407"/>
                  </a:lnTo>
                  <a:lnTo>
                    <a:pt x="3484" y="429"/>
                  </a:lnTo>
                  <a:lnTo>
                    <a:pt x="3511" y="448"/>
                  </a:lnTo>
                  <a:lnTo>
                    <a:pt x="3540" y="467"/>
                  </a:lnTo>
                  <a:lnTo>
                    <a:pt x="3571" y="483"/>
                  </a:lnTo>
                  <a:lnTo>
                    <a:pt x="3604" y="499"/>
                  </a:lnTo>
                  <a:lnTo>
                    <a:pt x="3639" y="513"/>
                  </a:lnTo>
                  <a:lnTo>
                    <a:pt x="3675" y="525"/>
                  </a:lnTo>
                  <a:lnTo>
                    <a:pt x="3713" y="536"/>
                  </a:lnTo>
                  <a:lnTo>
                    <a:pt x="3754" y="546"/>
                  </a:lnTo>
                  <a:lnTo>
                    <a:pt x="3796" y="553"/>
                  </a:lnTo>
                  <a:lnTo>
                    <a:pt x="3813" y="556"/>
                  </a:lnTo>
                  <a:lnTo>
                    <a:pt x="3827" y="561"/>
                  </a:lnTo>
                  <a:lnTo>
                    <a:pt x="3841" y="565"/>
                  </a:lnTo>
                  <a:lnTo>
                    <a:pt x="3854" y="570"/>
                  </a:lnTo>
                  <a:lnTo>
                    <a:pt x="3865" y="575"/>
                  </a:lnTo>
                  <a:lnTo>
                    <a:pt x="3876" y="582"/>
                  </a:lnTo>
                  <a:lnTo>
                    <a:pt x="3886" y="588"/>
                  </a:lnTo>
                  <a:lnTo>
                    <a:pt x="3896" y="596"/>
                  </a:lnTo>
                  <a:lnTo>
                    <a:pt x="3903" y="603"/>
                  </a:lnTo>
                  <a:lnTo>
                    <a:pt x="3910" y="612"/>
                  </a:lnTo>
                  <a:lnTo>
                    <a:pt x="3915" y="621"/>
                  </a:lnTo>
                  <a:lnTo>
                    <a:pt x="3921" y="631"/>
                  </a:lnTo>
                  <a:lnTo>
                    <a:pt x="3925" y="641"/>
                  </a:lnTo>
                  <a:lnTo>
                    <a:pt x="3927" y="651"/>
                  </a:lnTo>
                  <a:lnTo>
                    <a:pt x="3930" y="663"/>
                  </a:lnTo>
                  <a:lnTo>
                    <a:pt x="3931" y="676"/>
                  </a:lnTo>
                  <a:lnTo>
                    <a:pt x="3934" y="764"/>
                  </a:lnTo>
                  <a:lnTo>
                    <a:pt x="3934" y="827"/>
                  </a:lnTo>
                  <a:lnTo>
                    <a:pt x="3935" y="828"/>
                  </a:lnTo>
                  <a:lnTo>
                    <a:pt x="3937" y="828"/>
                  </a:lnTo>
                  <a:lnTo>
                    <a:pt x="3945" y="825"/>
                  </a:lnTo>
                  <a:lnTo>
                    <a:pt x="3957" y="819"/>
                  </a:lnTo>
                  <a:lnTo>
                    <a:pt x="3974" y="808"/>
                  </a:lnTo>
                  <a:lnTo>
                    <a:pt x="4024" y="776"/>
                  </a:lnTo>
                  <a:lnTo>
                    <a:pt x="4093" y="729"/>
                  </a:lnTo>
                  <a:lnTo>
                    <a:pt x="4113" y="716"/>
                  </a:lnTo>
                  <a:lnTo>
                    <a:pt x="4134" y="704"/>
                  </a:lnTo>
                  <a:lnTo>
                    <a:pt x="4155" y="693"/>
                  </a:lnTo>
                  <a:lnTo>
                    <a:pt x="4176" y="683"/>
                  </a:lnTo>
                  <a:lnTo>
                    <a:pt x="4199" y="674"/>
                  </a:lnTo>
                  <a:lnTo>
                    <a:pt x="4221" y="666"/>
                  </a:lnTo>
                  <a:lnTo>
                    <a:pt x="4245" y="659"/>
                  </a:lnTo>
                  <a:lnTo>
                    <a:pt x="4268" y="654"/>
                  </a:lnTo>
                  <a:lnTo>
                    <a:pt x="4293" y="649"/>
                  </a:lnTo>
                  <a:lnTo>
                    <a:pt x="4317" y="646"/>
                  </a:lnTo>
                  <a:lnTo>
                    <a:pt x="4343" y="644"/>
                  </a:lnTo>
                  <a:lnTo>
                    <a:pt x="4369" y="643"/>
                  </a:lnTo>
                  <a:lnTo>
                    <a:pt x="4395" y="643"/>
                  </a:lnTo>
                  <a:lnTo>
                    <a:pt x="4422" y="643"/>
                  </a:lnTo>
                  <a:lnTo>
                    <a:pt x="4450" y="645"/>
                  </a:lnTo>
                  <a:lnTo>
                    <a:pt x="4478" y="648"/>
                  </a:lnTo>
                  <a:lnTo>
                    <a:pt x="4436" y="671"/>
                  </a:lnTo>
                  <a:lnTo>
                    <a:pt x="4396" y="695"/>
                  </a:lnTo>
                  <a:lnTo>
                    <a:pt x="4358" y="720"/>
                  </a:lnTo>
                  <a:lnTo>
                    <a:pt x="4321" y="747"/>
                  </a:lnTo>
                  <a:lnTo>
                    <a:pt x="4304" y="760"/>
                  </a:lnTo>
                  <a:lnTo>
                    <a:pt x="4290" y="773"/>
                  </a:lnTo>
                  <a:lnTo>
                    <a:pt x="4278" y="785"/>
                  </a:lnTo>
                  <a:lnTo>
                    <a:pt x="4268" y="797"/>
                  </a:lnTo>
                  <a:lnTo>
                    <a:pt x="4263" y="808"/>
                  </a:lnTo>
                  <a:lnTo>
                    <a:pt x="4258" y="819"/>
                  </a:lnTo>
                  <a:lnTo>
                    <a:pt x="4257" y="828"/>
                  </a:lnTo>
                  <a:lnTo>
                    <a:pt x="4257" y="834"/>
                  </a:lnTo>
                  <a:lnTo>
                    <a:pt x="4258" y="838"/>
                  </a:lnTo>
                  <a:lnTo>
                    <a:pt x="4275" y="821"/>
                  </a:lnTo>
                  <a:lnTo>
                    <a:pt x="4292" y="804"/>
                  </a:lnTo>
                  <a:lnTo>
                    <a:pt x="4309" y="790"/>
                  </a:lnTo>
                  <a:lnTo>
                    <a:pt x="4326" y="776"/>
                  </a:lnTo>
                  <a:lnTo>
                    <a:pt x="4345" y="763"/>
                  </a:lnTo>
                  <a:lnTo>
                    <a:pt x="4362" y="751"/>
                  </a:lnTo>
                  <a:lnTo>
                    <a:pt x="4381" y="740"/>
                  </a:lnTo>
                  <a:lnTo>
                    <a:pt x="4399" y="730"/>
                  </a:lnTo>
                  <a:lnTo>
                    <a:pt x="4418" y="722"/>
                  </a:lnTo>
                  <a:lnTo>
                    <a:pt x="4438" y="715"/>
                  </a:lnTo>
                  <a:lnTo>
                    <a:pt x="4457" y="708"/>
                  </a:lnTo>
                  <a:lnTo>
                    <a:pt x="4477" y="703"/>
                  </a:lnTo>
                  <a:lnTo>
                    <a:pt x="4498" y="698"/>
                  </a:lnTo>
                  <a:lnTo>
                    <a:pt x="4518" y="695"/>
                  </a:lnTo>
                  <a:lnTo>
                    <a:pt x="4539" y="694"/>
                  </a:lnTo>
                  <a:lnTo>
                    <a:pt x="4561" y="693"/>
                  </a:lnTo>
                  <a:lnTo>
                    <a:pt x="4600" y="692"/>
                  </a:lnTo>
                  <a:lnTo>
                    <a:pt x="4635" y="693"/>
                  </a:lnTo>
                  <a:lnTo>
                    <a:pt x="4665" y="694"/>
                  </a:lnTo>
                  <a:lnTo>
                    <a:pt x="4689" y="697"/>
                  </a:lnTo>
                  <a:lnTo>
                    <a:pt x="4708" y="701"/>
                  </a:lnTo>
                  <a:lnTo>
                    <a:pt x="4715" y="703"/>
                  </a:lnTo>
                  <a:lnTo>
                    <a:pt x="4722" y="705"/>
                  </a:lnTo>
                  <a:lnTo>
                    <a:pt x="4726" y="708"/>
                  </a:lnTo>
                  <a:lnTo>
                    <a:pt x="4729" y="710"/>
                  </a:lnTo>
                  <a:lnTo>
                    <a:pt x="4731" y="714"/>
                  </a:lnTo>
                  <a:lnTo>
                    <a:pt x="4732" y="718"/>
                  </a:lnTo>
                  <a:lnTo>
                    <a:pt x="4730" y="720"/>
                  </a:lnTo>
                  <a:lnTo>
                    <a:pt x="4727" y="724"/>
                  </a:lnTo>
                  <a:lnTo>
                    <a:pt x="4720" y="727"/>
                  </a:lnTo>
                  <a:lnTo>
                    <a:pt x="4712" y="730"/>
                  </a:lnTo>
                  <a:lnTo>
                    <a:pt x="4687" y="737"/>
                  </a:lnTo>
                  <a:lnTo>
                    <a:pt x="4652" y="745"/>
                  </a:lnTo>
                  <a:lnTo>
                    <a:pt x="4632" y="750"/>
                  </a:lnTo>
                  <a:lnTo>
                    <a:pt x="4614" y="755"/>
                  </a:lnTo>
                  <a:lnTo>
                    <a:pt x="4598" y="762"/>
                  </a:lnTo>
                  <a:lnTo>
                    <a:pt x="4584" y="771"/>
                  </a:lnTo>
                  <a:lnTo>
                    <a:pt x="4571" y="779"/>
                  </a:lnTo>
                  <a:lnTo>
                    <a:pt x="4560" y="789"/>
                  </a:lnTo>
                  <a:lnTo>
                    <a:pt x="4550" y="800"/>
                  </a:lnTo>
                  <a:lnTo>
                    <a:pt x="4542" y="812"/>
                  </a:lnTo>
                  <a:lnTo>
                    <a:pt x="4552" y="807"/>
                  </a:lnTo>
                  <a:lnTo>
                    <a:pt x="4563" y="801"/>
                  </a:lnTo>
                  <a:lnTo>
                    <a:pt x="4574" y="796"/>
                  </a:lnTo>
                  <a:lnTo>
                    <a:pt x="4586" y="791"/>
                  </a:lnTo>
                  <a:lnTo>
                    <a:pt x="4598" y="788"/>
                  </a:lnTo>
                  <a:lnTo>
                    <a:pt x="4611" y="785"/>
                  </a:lnTo>
                  <a:lnTo>
                    <a:pt x="4639" y="780"/>
                  </a:lnTo>
                  <a:lnTo>
                    <a:pt x="4668" y="778"/>
                  </a:lnTo>
                  <a:lnTo>
                    <a:pt x="4700" y="778"/>
                  </a:lnTo>
                  <a:lnTo>
                    <a:pt x="4732" y="780"/>
                  </a:lnTo>
                  <a:lnTo>
                    <a:pt x="4769" y="785"/>
                  </a:lnTo>
                  <a:lnTo>
                    <a:pt x="4803" y="791"/>
                  </a:lnTo>
                  <a:lnTo>
                    <a:pt x="4835" y="799"/>
                  </a:lnTo>
                  <a:lnTo>
                    <a:pt x="4866" y="808"/>
                  </a:lnTo>
                  <a:lnTo>
                    <a:pt x="4893" y="818"/>
                  </a:lnTo>
                  <a:lnTo>
                    <a:pt x="4917" y="828"/>
                  </a:lnTo>
                  <a:lnTo>
                    <a:pt x="4940" y="840"/>
                  </a:lnTo>
                  <a:lnTo>
                    <a:pt x="4959" y="852"/>
                  </a:lnTo>
                  <a:lnTo>
                    <a:pt x="4976" y="867"/>
                  </a:lnTo>
                  <a:lnTo>
                    <a:pt x="4929" y="861"/>
                  </a:lnTo>
                  <a:lnTo>
                    <a:pt x="4888" y="857"/>
                  </a:lnTo>
                  <a:lnTo>
                    <a:pt x="4852" y="856"/>
                  </a:lnTo>
                  <a:lnTo>
                    <a:pt x="4822" y="856"/>
                  </a:lnTo>
                  <a:lnTo>
                    <a:pt x="4809" y="857"/>
                  </a:lnTo>
                  <a:lnTo>
                    <a:pt x="4798" y="859"/>
                  </a:lnTo>
                  <a:lnTo>
                    <a:pt x="4788" y="861"/>
                  </a:lnTo>
                  <a:lnTo>
                    <a:pt x="4779" y="864"/>
                  </a:lnTo>
                  <a:lnTo>
                    <a:pt x="4773" y="868"/>
                  </a:lnTo>
                  <a:lnTo>
                    <a:pt x="4767" y="872"/>
                  </a:lnTo>
                  <a:lnTo>
                    <a:pt x="4763" y="876"/>
                  </a:lnTo>
                  <a:lnTo>
                    <a:pt x="4761" y="882"/>
                  </a:lnTo>
                  <a:lnTo>
                    <a:pt x="4760" y="882"/>
                  </a:lnTo>
                  <a:lnTo>
                    <a:pt x="4764" y="883"/>
                  </a:lnTo>
                  <a:lnTo>
                    <a:pt x="4785" y="889"/>
                  </a:lnTo>
                  <a:lnTo>
                    <a:pt x="4879" y="909"/>
                  </a:lnTo>
                  <a:lnTo>
                    <a:pt x="4895" y="913"/>
                  </a:lnTo>
                  <a:lnTo>
                    <a:pt x="4911" y="918"/>
                  </a:lnTo>
                  <a:lnTo>
                    <a:pt x="4927" y="925"/>
                  </a:lnTo>
                  <a:lnTo>
                    <a:pt x="4942" y="931"/>
                  </a:lnTo>
                  <a:lnTo>
                    <a:pt x="4957" y="939"/>
                  </a:lnTo>
                  <a:lnTo>
                    <a:pt x="4973" y="949"/>
                  </a:lnTo>
                  <a:lnTo>
                    <a:pt x="4988" y="958"/>
                  </a:lnTo>
                  <a:lnTo>
                    <a:pt x="5002" y="969"/>
                  </a:lnTo>
                  <a:lnTo>
                    <a:pt x="5018" y="982"/>
                  </a:lnTo>
                  <a:lnTo>
                    <a:pt x="5032" y="996"/>
                  </a:lnTo>
                  <a:lnTo>
                    <a:pt x="5046" y="1010"/>
                  </a:lnTo>
                  <a:lnTo>
                    <a:pt x="5060" y="1025"/>
                  </a:lnTo>
                  <a:lnTo>
                    <a:pt x="5073" y="1041"/>
                  </a:lnTo>
                  <a:lnTo>
                    <a:pt x="5087" y="1059"/>
                  </a:lnTo>
                  <a:lnTo>
                    <a:pt x="5101" y="1077"/>
                  </a:lnTo>
                  <a:lnTo>
                    <a:pt x="5114" y="1097"/>
                  </a:lnTo>
                  <a:lnTo>
                    <a:pt x="5008" y="1065"/>
                  </a:lnTo>
                  <a:lnTo>
                    <a:pt x="4953" y="1049"/>
                  </a:lnTo>
                  <a:lnTo>
                    <a:pt x="4897" y="1031"/>
                  </a:lnTo>
                  <a:lnTo>
                    <a:pt x="4871" y="1023"/>
                  </a:lnTo>
                  <a:lnTo>
                    <a:pt x="4846" y="1016"/>
                  </a:lnTo>
                  <a:lnTo>
                    <a:pt x="4824" y="1012"/>
                  </a:lnTo>
                  <a:lnTo>
                    <a:pt x="4805" y="1009"/>
                  </a:lnTo>
                  <a:lnTo>
                    <a:pt x="4787" y="1008"/>
                  </a:lnTo>
                  <a:lnTo>
                    <a:pt x="4771" y="1009"/>
                  </a:lnTo>
                  <a:lnTo>
                    <a:pt x="4758" y="1012"/>
                  </a:lnTo>
                  <a:lnTo>
                    <a:pt x="4747" y="1016"/>
                  </a:lnTo>
                  <a:lnTo>
                    <a:pt x="4746" y="1022"/>
                  </a:lnTo>
                  <a:lnTo>
                    <a:pt x="4746" y="1028"/>
                  </a:lnTo>
                  <a:lnTo>
                    <a:pt x="4747" y="1034"/>
                  </a:lnTo>
                  <a:lnTo>
                    <a:pt x="4751" y="1041"/>
                  </a:lnTo>
                  <a:lnTo>
                    <a:pt x="4756" y="1048"/>
                  </a:lnTo>
                  <a:lnTo>
                    <a:pt x="4765" y="1056"/>
                  </a:lnTo>
                  <a:lnTo>
                    <a:pt x="4775" y="1064"/>
                  </a:lnTo>
                  <a:lnTo>
                    <a:pt x="4787" y="1073"/>
                  </a:lnTo>
                  <a:lnTo>
                    <a:pt x="4881" y="1136"/>
                  </a:lnTo>
                  <a:lnTo>
                    <a:pt x="4874" y="1141"/>
                  </a:lnTo>
                  <a:lnTo>
                    <a:pt x="4867" y="1144"/>
                  </a:lnTo>
                  <a:lnTo>
                    <a:pt x="4859" y="1146"/>
                  </a:lnTo>
                  <a:lnTo>
                    <a:pt x="4850" y="1149"/>
                  </a:lnTo>
                  <a:lnTo>
                    <a:pt x="4841" y="1150"/>
                  </a:lnTo>
                  <a:lnTo>
                    <a:pt x="4831" y="1151"/>
                  </a:lnTo>
                  <a:lnTo>
                    <a:pt x="4808" y="1151"/>
                  </a:lnTo>
                  <a:lnTo>
                    <a:pt x="4783" y="1149"/>
                  </a:lnTo>
                  <a:lnTo>
                    <a:pt x="4754" y="1144"/>
                  </a:lnTo>
                  <a:lnTo>
                    <a:pt x="4724" y="1136"/>
                  </a:lnTo>
                  <a:lnTo>
                    <a:pt x="4690" y="1128"/>
                  </a:lnTo>
                  <a:lnTo>
                    <a:pt x="4655" y="1117"/>
                  </a:lnTo>
                  <a:lnTo>
                    <a:pt x="4620" y="1104"/>
                  </a:lnTo>
                  <a:lnTo>
                    <a:pt x="4585" y="1090"/>
                  </a:lnTo>
                  <a:lnTo>
                    <a:pt x="4549" y="1074"/>
                  </a:lnTo>
                  <a:lnTo>
                    <a:pt x="4514" y="1058"/>
                  </a:lnTo>
                  <a:lnTo>
                    <a:pt x="4479" y="1040"/>
                  </a:lnTo>
                  <a:lnTo>
                    <a:pt x="4443" y="1022"/>
                  </a:lnTo>
                  <a:lnTo>
                    <a:pt x="4408" y="1002"/>
                  </a:lnTo>
                  <a:lnTo>
                    <a:pt x="4409" y="1010"/>
                  </a:lnTo>
                  <a:lnTo>
                    <a:pt x="4411" y="1019"/>
                  </a:lnTo>
                  <a:lnTo>
                    <a:pt x="4416" y="1026"/>
                  </a:lnTo>
                  <a:lnTo>
                    <a:pt x="4421" y="1034"/>
                  </a:lnTo>
                  <a:lnTo>
                    <a:pt x="4429" y="1041"/>
                  </a:lnTo>
                  <a:lnTo>
                    <a:pt x="4439" y="1050"/>
                  </a:lnTo>
                  <a:lnTo>
                    <a:pt x="4450" y="1058"/>
                  </a:lnTo>
                  <a:lnTo>
                    <a:pt x="4463" y="1065"/>
                  </a:lnTo>
                  <a:lnTo>
                    <a:pt x="4490" y="1081"/>
                  </a:lnTo>
                  <a:lnTo>
                    <a:pt x="4517" y="1098"/>
                  </a:lnTo>
                  <a:lnTo>
                    <a:pt x="4545" y="1117"/>
                  </a:lnTo>
                  <a:lnTo>
                    <a:pt x="4572" y="1136"/>
                  </a:lnTo>
                  <a:lnTo>
                    <a:pt x="4545" y="1141"/>
                  </a:lnTo>
                  <a:lnTo>
                    <a:pt x="4518" y="1143"/>
                  </a:lnTo>
                  <a:lnTo>
                    <a:pt x="4491" y="1142"/>
                  </a:lnTo>
                  <a:lnTo>
                    <a:pt x="4463" y="1140"/>
                  </a:lnTo>
                  <a:lnTo>
                    <a:pt x="4434" y="1134"/>
                  </a:lnTo>
                  <a:lnTo>
                    <a:pt x="4406" y="1127"/>
                  </a:lnTo>
                  <a:lnTo>
                    <a:pt x="4377" y="1117"/>
                  </a:lnTo>
                  <a:lnTo>
                    <a:pt x="4348" y="1105"/>
                  </a:lnTo>
                  <a:lnTo>
                    <a:pt x="4320" y="1092"/>
                  </a:lnTo>
                  <a:lnTo>
                    <a:pt x="4293" y="1079"/>
                  </a:lnTo>
                  <a:lnTo>
                    <a:pt x="4270" y="1064"/>
                  </a:lnTo>
                  <a:lnTo>
                    <a:pt x="4249" y="1049"/>
                  </a:lnTo>
                  <a:lnTo>
                    <a:pt x="4230" y="1035"/>
                  </a:lnTo>
                  <a:lnTo>
                    <a:pt x="4215" y="1020"/>
                  </a:lnTo>
                  <a:lnTo>
                    <a:pt x="4201" y="1003"/>
                  </a:lnTo>
                  <a:lnTo>
                    <a:pt x="4190" y="987"/>
                  </a:lnTo>
                  <a:lnTo>
                    <a:pt x="4186" y="991"/>
                  </a:lnTo>
                  <a:lnTo>
                    <a:pt x="4185" y="997"/>
                  </a:lnTo>
                  <a:lnTo>
                    <a:pt x="4185" y="1003"/>
                  </a:lnTo>
                  <a:lnTo>
                    <a:pt x="4186" y="1012"/>
                  </a:lnTo>
                  <a:lnTo>
                    <a:pt x="4191" y="1034"/>
                  </a:lnTo>
                  <a:lnTo>
                    <a:pt x="4199" y="1063"/>
                  </a:lnTo>
                  <a:lnTo>
                    <a:pt x="4205" y="1080"/>
                  </a:lnTo>
                  <a:lnTo>
                    <a:pt x="4214" y="1095"/>
                  </a:lnTo>
                  <a:lnTo>
                    <a:pt x="4223" y="1110"/>
                  </a:lnTo>
                  <a:lnTo>
                    <a:pt x="4238" y="1124"/>
                  </a:lnTo>
                  <a:lnTo>
                    <a:pt x="4253" y="1139"/>
                  </a:lnTo>
                  <a:lnTo>
                    <a:pt x="4270" y="1152"/>
                  </a:lnTo>
                  <a:lnTo>
                    <a:pt x="4291" y="1164"/>
                  </a:lnTo>
                  <a:lnTo>
                    <a:pt x="4313" y="1176"/>
                  </a:lnTo>
                  <a:lnTo>
                    <a:pt x="4300" y="1177"/>
                  </a:lnTo>
                  <a:lnTo>
                    <a:pt x="4286" y="1177"/>
                  </a:lnTo>
                  <a:lnTo>
                    <a:pt x="4270" y="1176"/>
                  </a:lnTo>
                  <a:lnTo>
                    <a:pt x="4254" y="1173"/>
                  </a:lnTo>
                  <a:lnTo>
                    <a:pt x="4238" y="1169"/>
                  </a:lnTo>
                  <a:lnTo>
                    <a:pt x="4219" y="1165"/>
                  </a:lnTo>
                  <a:lnTo>
                    <a:pt x="4201" y="1158"/>
                  </a:lnTo>
                  <a:lnTo>
                    <a:pt x="4180" y="1152"/>
                  </a:lnTo>
                  <a:lnTo>
                    <a:pt x="4159" y="1144"/>
                  </a:lnTo>
                  <a:lnTo>
                    <a:pt x="4137" y="1134"/>
                  </a:lnTo>
                  <a:lnTo>
                    <a:pt x="4090" y="1112"/>
                  </a:lnTo>
                  <a:lnTo>
                    <a:pt x="4040" y="1086"/>
                  </a:lnTo>
                  <a:lnTo>
                    <a:pt x="3985" y="1056"/>
                  </a:lnTo>
                  <a:lnTo>
                    <a:pt x="3997" y="1094"/>
                  </a:lnTo>
                  <a:lnTo>
                    <a:pt x="4006" y="1132"/>
                  </a:lnTo>
                  <a:lnTo>
                    <a:pt x="4013" y="1169"/>
                  </a:lnTo>
                  <a:lnTo>
                    <a:pt x="4017" y="1206"/>
                  </a:lnTo>
                  <a:lnTo>
                    <a:pt x="4019" y="1242"/>
                  </a:lnTo>
                  <a:lnTo>
                    <a:pt x="4018" y="1278"/>
                  </a:lnTo>
                  <a:lnTo>
                    <a:pt x="4015" y="1313"/>
                  </a:lnTo>
                  <a:lnTo>
                    <a:pt x="4009" y="1348"/>
                  </a:lnTo>
                  <a:lnTo>
                    <a:pt x="4005" y="1366"/>
                  </a:lnTo>
                  <a:lnTo>
                    <a:pt x="4002" y="1381"/>
                  </a:lnTo>
                  <a:lnTo>
                    <a:pt x="3996" y="1395"/>
                  </a:lnTo>
                  <a:lnTo>
                    <a:pt x="3992" y="1407"/>
                  </a:lnTo>
                  <a:lnTo>
                    <a:pt x="3986" y="1418"/>
                  </a:lnTo>
                  <a:lnTo>
                    <a:pt x="3980" y="1427"/>
                  </a:lnTo>
                  <a:lnTo>
                    <a:pt x="3973" y="1435"/>
                  </a:lnTo>
                  <a:lnTo>
                    <a:pt x="3966" y="1440"/>
                  </a:lnTo>
                  <a:lnTo>
                    <a:pt x="3958" y="1446"/>
                  </a:lnTo>
                  <a:lnTo>
                    <a:pt x="3950" y="1448"/>
                  </a:lnTo>
                  <a:lnTo>
                    <a:pt x="3942" y="1450"/>
                  </a:lnTo>
                  <a:lnTo>
                    <a:pt x="3933" y="1450"/>
                  </a:lnTo>
                  <a:lnTo>
                    <a:pt x="3923" y="1448"/>
                  </a:lnTo>
                  <a:lnTo>
                    <a:pt x="3913" y="1446"/>
                  </a:lnTo>
                  <a:lnTo>
                    <a:pt x="3902" y="1440"/>
                  </a:lnTo>
                  <a:lnTo>
                    <a:pt x="3891" y="1435"/>
                  </a:lnTo>
                  <a:lnTo>
                    <a:pt x="3828" y="1402"/>
                  </a:lnTo>
                  <a:lnTo>
                    <a:pt x="3764" y="1370"/>
                  </a:lnTo>
                  <a:lnTo>
                    <a:pt x="3698" y="1339"/>
                  </a:lnTo>
                  <a:lnTo>
                    <a:pt x="3631" y="1308"/>
                  </a:lnTo>
                  <a:lnTo>
                    <a:pt x="3563" y="1277"/>
                  </a:lnTo>
                  <a:lnTo>
                    <a:pt x="3494" y="1248"/>
                  </a:lnTo>
                  <a:lnTo>
                    <a:pt x="3423" y="1218"/>
                  </a:lnTo>
                  <a:lnTo>
                    <a:pt x="3351" y="1190"/>
                  </a:lnTo>
                  <a:lnTo>
                    <a:pt x="3278" y="1162"/>
                  </a:lnTo>
                  <a:lnTo>
                    <a:pt x="3203" y="1134"/>
                  </a:lnTo>
                  <a:lnTo>
                    <a:pt x="3128" y="1107"/>
                  </a:lnTo>
                  <a:lnTo>
                    <a:pt x="3050" y="1080"/>
                  </a:lnTo>
                  <a:lnTo>
                    <a:pt x="2972" y="1053"/>
                  </a:lnTo>
                  <a:lnTo>
                    <a:pt x="2892" y="1028"/>
                  </a:lnTo>
                  <a:lnTo>
                    <a:pt x="2811" y="1003"/>
                  </a:lnTo>
                  <a:lnTo>
                    <a:pt x="2729" y="979"/>
                  </a:lnTo>
                  <a:lnTo>
                    <a:pt x="2564" y="929"/>
                  </a:lnTo>
                  <a:lnTo>
                    <a:pt x="2403" y="878"/>
                  </a:lnTo>
                  <a:lnTo>
                    <a:pt x="2242" y="824"/>
                  </a:lnTo>
                  <a:lnTo>
                    <a:pt x="2083" y="768"/>
                  </a:lnTo>
                  <a:lnTo>
                    <a:pt x="1926" y="712"/>
                  </a:lnTo>
                  <a:lnTo>
                    <a:pt x="1771" y="653"/>
                  </a:lnTo>
                  <a:lnTo>
                    <a:pt x="1618" y="591"/>
                  </a:lnTo>
                  <a:lnTo>
                    <a:pt x="1467" y="529"/>
                  </a:lnTo>
                  <a:close/>
                  <a:moveTo>
                    <a:pt x="4" y="514"/>
                  </a:moveTo>
                  <a:lnTo>
                    <a:pt x="4" y="514"/>
                  </a:lnTo>
                  <a:lnTo>
                    <a:pt x="1" y="528"/>
                  </a:lnTo>
                  <a:lnTo>
                    <a:pt x="0" y="541"/>
                  </a:lnTo>
                  <a:lnTo>
                    <a:pt x="1" y="555"/>
                  </a:lnTo>
                  <a:lnTo>
                    <a:pt x="3" y="568"/>
                  </a:lnTo>
                  <a:lnTo>
                    <a:pt x="7" y="583"/>
                  </a:lnTo>
                  <a:lnTo>
                    <a:pt x="13" y="597"/>
                  </a:lnTo>
                  <a:lnTo>
                    <a:pt x="19" y="610"/>
                  </a:lnTo>
                  <a:lnTo>
                    <a:pt x="29" y="624"/>
                  </a:lnTo>
                  <a:lnTo>
                    <a:pt x="40" y="638"/>
                  </a:lnTo>
                  <a:lnTo>
                    <a:pt x="52" y="651"/>
                  </a:lnTo>
                  <a:lnTo>
                    <a:pt x="66" y="666"/>
                  </a:lnTo>
                  <a:lnTo>
                    <a:pt x="81" y="680"/>
                  </a:lnTo>
                  <a:lnTo>
                    <a:pt x="99" y="694"/>
                  </a:lnTo>
                  <a:lnTo>
                    <a:pt x="119" y="708"/>
                  </a:lnTo>
                  <a:lnTo>
                    <a:pt x="139" y="722"/>
                  </a:lnTo>
                  <a:lnTo>
                    <a:pt x="162" y="737"/>
                  </a:lnTo>
                  <a:lnTo>
                    <a:pt x="210" y="764"/>
                  </a:lnTo>
                  <a:lnTo>
                    <a:pt x="260" y="792"/>
                  </a:lnTo>
                  <a:lnTo>
                    <a:pt x="312" y="820"/>
                  </a:lnTo>
                  <a:lnTo>
                    <a:pt x="367" y="848"/>
                  </a:lnTo>
                  <a:lnTo>
                    <a:pt x="423" y="875"/>
                  </a:lnTo>
                  <a:lnTo>
                    <a:pt x="482" y="903"/>
                  </a:lnTo>
                  <a:lnTo>
                    <a:pt x="544" y="930"/>
                  </a:lnTo>
                  <a:lnTo>
                    <a:pt x="607" y="957"/>
                  </a:lnTo>
                  <a:lnTo>
                    <a:pt x="737" y="1012"/>
                  </a:lnTo>
                  <a:lnTo>
                    <a:pt x="867" y="1064"/>
                  </a:lnTo>
                  <a:lnTo>
                    <a:pt x="998" y="1116"/>
                  </a:lnTo>
                  <a:lnTo>
                    <a:pt x="1130" y="1165"/>
                  </a:lnTo>
                  <a:lnTo>
                    <a:pt x="1193" y="1189"/>
                  </a:lnTo>
                  <a:lnTo>
                    <a:pt x="1254" y="1213"/>
                  </a:lnTo>
                  <a:lnTo>
                    <a:pt x="1308" y="1236"/>
                  </a:lnTo>
                  <a:lnTo>
                    <a:pt x="1359" y="1258"/>
                  </a:lnTo>
                  <a:lnTo>
                    <a:pt x="1406" y="1280"/>
                  </a:lnTo>
                  <a:lnTo>
                    <a:pt x="1449" y="1300"/>
                  </a:lnTo>
                  <a:lnTo>
                    <a:pt x="1487" y="1321"/>
                  </a:lnTo>
                  <a:lnTo>
                    <a:pt x="1521" y="1341"/>
                  </a:lnTo>
                  <a:lnTo>
                    <a:pt x="1509" y="1353"/>
                  </a:lnTo>
                  <a:lnTo>
                    <a:pt x="1499" y="1364"/>
                  </a:lnTo>
                  <a:lnTo>
                    <a:pt x="1492" y="1374"/>
                  </a:lnTo>
                  <a:lnTo>
                    <a:pt x="1487" y="1381"/>
                  </a:lnTo>
                  <a:lnTo>
                    <a:pt x="1485" y="1387"/>
                  </a:lnTo>
                  <a:lnTo>
                    <a:pt x="1484" y="1391"/>
                  </a:lnTo>
                  <a:lnTo>
                    <a:pt x="1485" y="1393"/>
                  </a:lnTo>
                  <a:lnTo>
                    <a:pt x="1487" y="1394"/>
                  </a:lnTo>
                  <a:lnTo>
                    <a:pt x="1492" y="1395"/>
                  </a:lnTo>
                  <a:lnTo>
                    <a:pt x="1480" y="1400"/>
                  </a:lnTo>
                  <a:lnTo>
                    <a:pt x="1468" y="1403"/>
                  </a:lnTo>
                  <a:lnTo>
                    <a:pt x="1457" y="1406"/>
                  </a:lnTo>
                  <a:lnTo>
                    <a:pt x="1447" y="1407"/>
                  </a:lnTo>
                  <a:lnTo>
                    <a:pt x="1437" y="1407"/>
                  </a:lnTo>
                  <a:lnTo>
                    <a:pt x="1428" y="1405"/>
                  </a:lnTo>
                  <a:lnTo>
                    <a:pt x="1420" y="1403"/>
                  </a:lnTo>
                  <a:lnTo>
                    <a:pt x="1412" y="1399"/>
                  </a:lnTo>
                  <a:lnTo>
                    <a:pt x="1399" y="1390"/>
                  </a:lnTo>
                  <a:lnTo>
                    <a:pt x="1388" y="1384"/>
                  </a:lnTo>
                  <a:lnTo>
                    <a:pt x="1379" y="1381"/>
                  </a:lnTo>
                  <a:lnTo>
                    <a:pt x="1373" y="1380"/>
                  </a:lnTo>
                  <a:lnTo>
                    <a:pt x="1413" y="1406"/>
                  </a:lnTo>
                  <a:lnTo>
                    <a:pt x="1442" y="1426"/>
                  </a:lnTo>
                  <a:lnTo>
                    <a:pt x="1453" y="1435"/>
                  </a:lnTo>
                  <a:lnTo>
                    <a:pt x="1461" y="1441"/>
                  </a:lnTo>
                  <a:lnTo>
                    <a:pt x="1465" y="1446"/>
                  </a:lnTo>
                  <a:lnTo>
                    <a:pt x="1467" y="1450"/>
                  </a:lnTo>
                  <a:lnTo>
                    <a:pt x="1468" y="1470"/>
                  </a:lnTo>
                  <a:lnTo>
                    <a:pt x="1468" y="1489"/>
                  </a:lnTo>
                  <a:lnTo>
                    <a:pt x="1465" y="1508"/>
                  </a:lnTo>
                  <a:lnTo>
                    <a:pt x="1463" y="1526"/>
                  </a:lnTo>
                  <a:lnTo>
                    <a:pt x="1459" y="1543"/>
                  </a:lnTo>
                  <a:lnTo>
                    <a:pt x="1453" y="1560"/>
                  </a:lnTo>
                  <a:lnTo>
                    <a:pt x="1447" y="1576"/>
                  </a:lnTo>
                  <a:lnTo>
                    <a:pt x="1439" y="1591"/>
                  </a:lnTo>
                  <a:lnTo>
                    <a:pt x="1430" y="1606"/>
                  </a:lnTo>
                  <a:lnTo>
                    <a:pt x="1421" y="1620"/>
                  </a:lnTo>
                  <a:lnTo>
                    <a:pt x="1410" y="1634"/>
                  </a:lnTo>
                  <a:lnTo>
                    <a:pt x="1398" y="1646"/>
                  </a:lnTo>
                  <a:lnTo>
                    <a:pt x="1383" y="1658"/>
                  </a:lnTo>
                  <a:lnTo>
                    <a:pt x="1368" y="1668"/>
                  </a:lnTo>
                  <a:lnTo>
                    <a:pt x="1353" y="1679"/>
                  </a:lnTo>
                  <a:lnTo>
                    <a:pt x="1335" y="1689"/>
                  </a:lnTo>
                  <a:lnTo>
                    <a:pt x="1318" y="1699"/>
                  </a:lnTo>
                  <a:lnTo>
                    <a:pt x="1302" y="1709"/>
                  </a:lnTo>
                  <a:lnTo>
                    <a:pt x="1287" y="1719"/>
                  </a:lnTo>
                  <a:lnTo>
                    <a:pt x="1273" y="1729"/>
                  </a:lnTo>
                  <a:lnTo>
                    <a:pt x="1260" y="1738"/>
                  </a:lnTo>
                  <a:lnTo>
                    <a:pt x="1249" y="1749"/>
                  </a:lnTo>
                  <a:lnTo>
                    <a:pt x="1238" y="1759"/>
                  </a:lnTo>
                  <a:lnTo>
                    <a:pt x="1229" y="1770"/>
                  </a:lnTo>
                  <a:lnTo>
                    <a:pt x="1221" y="1780"/>
                  </a:lnTo>
                  <a:lnTo>
                    <a:pt x="1213" y="1791"/>
                  </a:lnTo>
                  <a:lnTo>
                    <a:pt x="1208" y="1802"/>
                  </a:lnTo>
                  <a:lnTo>
                    <a:pt x="1202" y="1813"/>
                  </a:lnTo>
                  <a:lnTo>
                    <a:pt x="1199" y="1824"/>
                  </a:lnTo>
                  <a:lnTo>
                    <a:pt x="1196" y="1835"/>
                  </a:lnTo>
                  <a:lnTo>
                    <a:pt x="1195" y="1845"/>
                  </a:lnTo>
                  <a:lnTo>
                    <a:pt x="1193" y="1857"/>
                  </a:lnTo>
                  <a:lnTo>
                    <a:pt x="1195" y="1872"/>
                  </a:lnTo>
                  <a:lnTo>
                    <a:pt x="1197" y="1886"/>
                  </a:lnTo>
                  <a:lnTo>
                    <a:pt x="1201" y="1898"/>
                  </a:lnTo>
                  <a:lnTo>
                    <a:pt x="1208" y="1910"/>
                  </a:lnTo>
                  <a:lnTo>
                    <a:pt x="1215" y="1920"/>
                  </a:lnTo>
                  <a:lnTo>
                    <a:pt x="1224" y="1930"/>
                  </a:lnTo>
                  <a:lnTo>
                    <a:pt x="1236" y="1937"/>
                  </a:lnTo>
                  <a:lnTo>
                    <a:pt x="1248" y="1944"/>
                  </a:lnTo>
                  <a:lnTo>
                    <a:pt x="1262" y="1951"/>
                  </a:lnTo>
                  <a:lnTo>
                    <a:pt x="1275" y="1961"/>
                  </a:lnTo>
                  <a:lnTo>
                    <a:pt x="1290" y="1972"/>
                  </a:lnTo>
                  <a:lnTo>
                    <a:pt x="1303" y="1986"/>
                  </a:lnTo>
                  <a:lnTo>
                    <a:pt x="1317" y="2002"/>
                  </a:lnTo>
                  <a:lnTo>
                    <a:pt x="1330" y="2019"/>
                  </a:lnTo>
                  <a:lnTo>
                    <a:pt x="1344" y="2039"/>
                  </a:lnTo>
                  <a:lnTo>
                    <a:pt x="1357" y="2061"/>
                  </a:lnTo>
                  <a:lnTo>
                    <a:pt x="1366" y="2078"/>
                  </a:lnTo>
                  <a:lnTo>
                    <a:pt x="1370" y="2095"/>
                  </a:lnTo>
                  <a:lnTo>
                    <a:pt x="1373" y="2101"/>
                  </a:lnTo>
                  <a:lnTo>
                    <a:pt x="1373" y="2109"/>
                  </a:lnTo>
                  <a:lnTo>
                    <a:pt x="1373" y="2115"/>
                  </a:lnTo>
                  <a:lnTo>
                    <a:pt x="1371" y="2121"/>
                  </a:lnTo>
                  <a:lnTo>
                    <a:pt x="1369" y="2127"/>
                  </a:lnTo>
                  <a:lnTo>
                    <a:pt x="1366" y="2133"/>
                  </a:lnTo>
                  <a:lnTo>
                    <a:pt x="1363" y="2137"/>
                  </a:lnTo>
                  <a:lnTo>
                    <a:pt x="1358" y="2141"/>
                  </a:lnTo>
                  <a:lnTo>
                    <a:pt x="1353" y="2146"/>
                  </a:lnTo>
                  <a:lnTo>
                    <a:pt x="1346" y="2149"/>
                  </a:lnTo>
                  <a:lnTo>
                    <a:pt x="1340" y="2152"/>
                  </a:lnTo>
                  <a:lnTo>
                    <a:pt x="1331" y="2156"/>
                  </a:lnTo>
                  <a:lnTo>
                    <a:pt x="1323" y="2158"/>
                  </a:lnTo>
                  <a:lnTo>
                    <a:pt x="1318" y="2162"/>
                  </a:lnTo>
                  <a:lnTo>
                    <a:pt x="1312" y="2167"/>
                  </a:lnTo>
                  <a:lnTo>
                    <a:pt x="1308" y="2171"/>
                  </a:lnTo>
                  <a:lnTo>
                    <a:pt x="1306" y="2176"/>
                  </a:lnTo>
                  <a:lnTo>
                    <a:pt x="1305" y="2183"/>
                  </a:lnTo>
                  <a:lnTo>
                    <a:pt x="1305" y="2190"/>
                  </a:lnTo>
                  <a:lnTo>
                    <a:pt x="1305" y="2196"/>
                  </a:lnTo>
                  <a:lnTo>
                    <a:pt x="1307" y="2204"/>
                  </a:lnTo>
                  <a:lnTo>
                    <a:pt x="1311" y="2212"/>
                  </a:lnTo>
                  <a:lnTo>
                    <a:pt x="1316" y="2221"/>
                  </a:lnTo>
                  <a:lnTo>
                    <a:pt x="1321" y="2231"/>
                  </a:lnTo>
                  <a:lnTo>
                    <a:pt x="1338" y="2253"/>
                  </a:lnTo>
                  <a:lnTo>
                    <a:pt x="1357" y="2276"/>
                  </a:lnTo>
                  <a:lnTo>
                    <a:pt x="1338" y="2327"/>
                  </a:lnTo>
                  <a:lnTo>
                    <a:pt x="1321" y="2371"/>
                  </a:lnTo>
                  <a:lnTo>
                    <a:pt x="1320" y="2375"/>
                  </a:lnTo>
                  <a:lnTo>
                    <a:pt x="1319" y="2381"/>
                  </a:lnTo>
                  <a:lnTo>
                    <a:pt x="1319" y="2393"/>
                  </a:lnTo>
                  <a:lnTo>
                    <a:pt x="1322" y="2405"/>
                  </a:lnTo>
                  <a:lnTo>
                    <a:pt x="1327" y="2418"/>
                  </a:lnTo>
                  <a:lnTo>
                    <a:pt x="1334" y="2432"/>
                  </a:lnTo>
                  <a:lnTo>
                    <a:pt x="1344" y="2447"/>
                  </a:lnTo>
                  <a:lnTo>
                    <a:pt x="1357" y="2463"/>
                  </a:lnTo>
                  <a:lnTo>
                    <a:pt x="1373" y="2480"/>
                  </a:lnTo>
                  <a:lnTo>
                    <a:pt x="1390" y="2494"/>
                  </a:lnTo>
                  <a:lnTo>
                    <a:pt x="1402" y="2507"/>
                  </a:lnTo>
                  <a:lnTo>
                    <a:pt x="1410" y="2516"/>
                  </a:lnTo>
                  <a:lnTo>
                    <a:pt x="1412" y="2521"/>
                  </a:lnTo>
                  <a:lnTo>
                    <a:pt x="1413" y="2523"/>
                  </a:lnTo>
                  <a:lnTo>
                    <a:pt x="1413" y="2529"/>
                  </a:lnTo>
                  <a:lnTo>
                    <a:pt x="1411" y="2540"/>
                  </a:lnTo>
                  <a:lnTo>
                    <a:pt x="1400" y="2583"/>
                  </a:lnTo>
                  <a:lnTo>
                    <a:pt x="1382" y="2648"/>
                  </a:lnTo>
                  <a:lnTo>
                    <a:pt x="1357" y="2738"/>
                  </a:lnTo>
                  <a:lnTo>
                    <a:pt x="1353" y="2759"/>
                  </a:lnTo>
                  <a:lnTo>
                    <a:pt x="1351" y="2777"/>
                  </a:lnTo>
                  <a:lnTo>
                    <a:pt x="1352" y="2795"/>
                  </a:lnTo>
                  <a:lnTo>
                    <a:pt x="1354" y="2812"/>
                  </a:lnTo>
                  <a:lnTo>
                    <a:pt x="1358" y="2829"/>
                  </a:lnTo>
                  <a:lnTo>
                    <a:pt x="1365" y="2843"/>
                  </a:lnTo>
                  <a:lnTo>
                    <a:pt x="1374" y="2857"/>
                  </a:lnTo>
                  <a:lnTo>
                    <a:pt x="1385" y="2870"/>
                  </a:lnTo>
                  <a:lnTo>
                    <a:pt x="1398" y="2882"/>
                  </a:lnTo>
                  <a:lnTo>
                    <a:pt x="1413" y="2893"/>
                  </a:lnTo>
                  <a:lnTo>
                    <a:pt x="1432" y="2903"/>
                  </a:lnTo>
                  <a:lnTo>
                    <a:pt x="1451" y="2913"/>
                  </a:lnTo>
                  <a:lnTo>
                    <a:pt x="1473" y="2920"/>
                  </a:lnTo>
                  <a:lnTo>
                    <a:pt x="1497" y="2927"/>
                  </a:lnTo>
                  <a:lnTo>
                    <a:pt x="1524" y="2933"/>
                  </a:lnTo>
                  <a:lnTo>
                    <a:pt x="1553" y="2938"/>
                  </a:lnTo>
                  <a:lnTo>
                    <a:pt x="1611" y="2947"/>
                  </a:lnTo>
                  <a:lnTo>
                    <a:pt x="1664" y="2952"/>
                  </a:lnTo>
                  <a:lnTo>
                    <a:pt x="1716" y="2956"/>
                  </a:lnTo>
                  <a:lnTo>
                    <a:pt x="1763" y="2957"/>
                  </a:lnTo>
                  <a:lnTo>
                    <a:pt x="1805" y="2957"/>
                  </a:lnTo>
                  <a:lnTo>
                    <a:pt x="1846" y="2954"/>
                  </a:lnTo>
                  <a:lnTo>
                    <a:pt x="1864" y="2952"/>
                  </a:lnTo>
                  <a:lnTo>
                    <a:pt x="1882" y="2949"/>
                  </a:lnTo>
                  <a:lnTo>
                    <a:pt x="1898" y="2945"/>
                  </a:lnTo>
                  <a:lnTo>
                    <a:pt x="1914" y="2942"/>
                  </a:lnTo>
                  <a:lnTo>
                    <a:pt x="1914" y="2979"/>
                  </a:lnTo>
                  <a:lnTo>
                    <a:pt x="1915" y="3016"/>
                  </a:lnTo>
                  <a:lnTo>
                    <a:pt x="1918" y="3053"/>
                  </a:lnTo>
                  <a:lnTo>
                    <a:pt x="1921" y="3087"/>
                  </a:lnTo>
                  <a:lnTo>
                    <a:pt x="1924" y="3121"/>
                  </a:lnTo>
                  <a:lnTo>
                    <a:pt x="1927" y="3155"/>
                  </a:lnTo>
                  <a:lnTo>
                    <a:pt x="1933" y="3187"/>
                  </a:lnTo>
                  <a:lnTo>
                    <a:pt x="1937" y="3219"/>
                  </a:lnTo>
                  <a:lnTo>
                    <a:pt x="1941" y="3235"/>
                  </a:lnTo>
                  <a:lnTo>
                    <a:pt x="1943" y="3251"/>
                  </a:lnTo>
                  <a:lnTo>
                    <a:pt x="1945" y="3290"/>
                  </a:lnTo>
                  <a:lnTo>
                    <a:pt x="1946" y="3331"/>
                  </a:lnTo>
                  <a:lnTo>
                    <a:pt x="1944" y="3377"/>
                  </a:lnTo>
                  <a:lnTo>
                    <a:pt x="1941" y="3427"/>
                  </a:lnTo>
                  <a:lnTo>
                    <a:pt x="1934" y="3482"/>
                  </a:lnTo>
                  <a:lnTo>
                    <a:pt x="1925" y="3541"/>
                  </a:lnTo>
                  <a:lnTo>
                    <a:pt x="1914" y="3604"/>
                  </a:lnTo>
                  <a:lnTo>
                    <a:pt x="1912" y="3610"/>
                  </a:lnTo>
                  <a:lnTo>
                    <a:pt x="1910" y="3614"/>
                  </a:lnTo>
                  <a:lnTo>
                    <a:pt x="1908" y="3617"/>
                  </a:lnTo>
                  <a:lnTo>
                    <a:pt x="1905" y="3621"/>
                  </a:lnTo>
                  <a:lnTo>
                    <a:pt x="1900" y="3624"/>
                  </a:lnTo>
                  <a:lnTo>
                    <a:pt x="1896" y="3626"/>
                  </a:lnTo>
                  <a:lnTo>
                    <a:pt x="1890" y="3628"/>
                  </a:lnTo>
                  <a:lnTo>
                    <a:pt x="1885" y="3629"/>
                  </a:lnTo>
                  <a:lnTo>
                    <a:pt x="1871" y="3630"/>
                  </a:lnTo>
                  <a:lnTo>
                    <a:pt x="1855" y="3629"/>
                  </a:lnTo>
                  <a:lnTo>
                    <a:pt x="1837" y="3626"/>
                  </a:lnTo>
                  <a:lnTo>
                    <a:pt x="1816" y="3621"/>
                  </a:lnTo>
                  <a:lnTo>
                    <a:pt x="1793" y="3613"/>
                  </a:lnTo>
                  <a:lnTo>
                    <a:pt x="1768" y="3603"/>
                  </a:lnTo>
                  <a:lnTo>
                    <a:pt x="1740" y="3591"/>
                  </a:lnTo>
                  <a:lnTo>
                    <a:pt x="1710" y="3577"/>
                  </a:lnTo>
                  <a:lnTo>
                    <a:pt x="1677" y="3562"/>
                  </a:lnTo>
                  <a:lnTo>
                    <a:pt x="1642" y="3543"/>
                  </a:lnTo>
                  <a:lnTo>
                    <a:pt x="1605" y="3523"/>
                  </a:lnTo>
                  <a:lnTo>
                    <a:pt x="1565" y="3501"/>
                  </a:lnTo>
                  <a:lnTo>
                    <a:pt x="1544" y="3489"/>
                  </a:lnTo>
                  <a:lnTo>
                    <a:pt x="1524" y="3480"/>
                  </a:lnTo>
                  <a:lnTo>
                    <a:pt x="1504" y="3471"/>
                  </a:lnTo>
                  <a:lnTo>
                    <a:pt x="1483" y="3463"/>
                  </a:lnTo>
                  <a:lnTo>
                    <a:pt x="1463" y="3456"/>
                  </a:lnTo>
                  <a:lnTo>
                    <a:pt x="1442" y="3450"/>
                  </a:lnTo>
                  <a:lnTo>
                    <a:pt x="1422" y="3446"/>
                  </a:lnTo>
                  <a:lnTo>
                    <a:pt x="1402" y="3442"/>
                  </a:lnTo>
                  <a:lnTo>
                    <a:pt x="1381" y="3439"/>
                  </a:lnTo>
                  <a:lnTo>
                    <a:pt x="1362" y="3438"/>
                  </a:lnTo>
                  <a:lnTo>
                    <a:pt x="1341" y="3438"/>
                  </a:lnTo>
                  <a:lnTo>
                    <a:pt x="1321" y="3439"/>
                  </a:lnTo>
                  <a:lnTo>
                    <a:pt x="1300" y="3440"/>
                  </a:lnTo>
                  <a:lnTo>
                    <a:pt x="1281" y="3444"/>
                  </a:lnTo>
                  <a:lnTo>
                    <a:pt x="1261" y="3448"/>
                  </a:lnTo>
                  <a:lnTo>
                    <a:pt x="1240" y="3453"/>
                  </a:lnTo>
                  <a:lnTo>
                    <a:pt x="1221" y="3460"/>
                  </a:lnTo>
                  <a:lnTo>
                    <a:pt x="1201" y="3467"/>
                  </a:lnTo>
                  <a:lnTo>
                    <a:pt x="1180" y="3475"/>
                  </a:lnTo>
                  <a:lnTo>
                    <a:pt x="1161" y="3485"/>
                  </a:lnTo>
                  <a:lnTo>
                    <a:pt x="1141" y="3496"/>
                  </a:lnTo>
                  <a:lnTo>
                    <a:pt x="1121" y="3507"/>
                  </a:lnTo>
                  <a:lnTo>
                    <a:pt x="1102" y="3520"/>
                  </a:lnTo>
                  <a:lnTo>
                    <a:pt x="1081" y="3534"/>
                  </a:lnTo>
                  <a:lnTo>
                    <a:pt x="1061" y="3550"/>
                  </a:lnTo>
                  <a:lnTo>
                    <a:pt x="1042" y="3565"/>
                  </a:lnTo>
                  <a:lnTo>
                    <a:pt x="1022" y="3582"/>
                  </a:lnTo>
                  <a:lnTo>
                    <a:pt x="1002" y="3601"/>
                  </a:lnTo>
                  <a:lnTo>
                    <a:pt x="983" y="3621"/>
                  </a:lnTo>
                  <a:lnTo>
                    <a:pt x="963" y="3640"/>
                  </a:lnTo>
                  <a:lnTo>
                    <a:pt x="943" y="3662"/>
                  </a:lnTo>
                  <a:lnTo>
                    <a:pt x="924" y="3685"/>
                  </a:lnTo>
                  <a:lnTo>
                    <a:pt x="899" y="3717"/>
                  </a:lnTo>
                  <a:lnTo>
                    <a:pt x="874" y="3751"/>
                  </a:lnTo>
                  <a:lnTo>
                    <a:pt x="850" y="3787"/>
                  </a:lnTo>
                  <a:lnTo>
                    <a:pt x="830" y="3823"/>
                  </a:lnTo>
                  <a:lnTo>
                    <a:pt x="809" y="3861"/>
                  </a:lnTo>
                  <a:lnTo>
                    <a:pt x="789" y="3901"/>
                  </a:lnTo>
                  <a:lnTo>
                    <a:pt x="772" y="3943"/>
                  </a:lnTo>
                  <a:lnTo>
                    <a:pt x="755" y="3985"/>
                  </a:lnTo>
                  <a:lnTo>
                    <a:pt x="740" y="4029"/>
                  </a:lnTo>
                  <a:lnTo>
                    <a:pt x="727" y="4075"/>
                  </a:lnTo>
                  <a:lnTo>
                    <a:pt x="714" y="4123"/>
                  </a:lnTo>
                  <a:lnTo>
                    <a:pt x="703" y="4172"/>
                  </a:lnTo>
                  <a:lnTo>
                    <a:pt x="693" y="4222"/>
                  </a:lnTo>
                  <a:lnTo>
                    <a:pt x="684" y="4275"/>
                  </a:lnTo>
                  <a:lnTo>
                    <a:pt x="678" y="4328"/>
                  </a:lnTo>
                  <a:lnTo>
                    <a:pt x="671" y="4383"/>
                  </a:lnTo>
                  <a:lnTo>
                    <a:pt x="663" y="4496"/>
                  </a:lnTo>
                  <a:lnTo>
                    <a:pt x="655" y="4608"/>
                  </a:lnTo>
                  <a:lnTo>
                    <a:pt x="648" y="4722"/>
                  </a:lnTo>
                  <a:lnTo>
                    <a:pt x="645" y="4835"/>
                  </a:lnTo>
                  <a:lnTo>
                    <a:pt x="644" y="4949"/>
                  </a:lnTo>
                  <a:lnTo>
                    <a:pt x="645" y="5065"/>
                  </a:lnTo>
                  <a:lnTo>
                    <a:pt x="647" y="5179"/>
                  </a:lnTo>
                  <a:lnTo>
                    <a:pt x="652" y="5295"/>
                  </a:lnTo>
                  <a:lnTo>
                    <a:pt x="663" y="5522"/>
                  </a:lnTo>
                  <a:lnTo>
                    <a:pt x="676" y="5741"/>
                  </a:lnTo>
                  <a:lnTo>
                    <a:pt x="691" y="5950"/>
                  </a:lnTo>
                  <a:lnTo>
                    <a:pt x="700" y="6050"/>
                  </a:lnTo>
                  <a:lnTo>
                    <a:pt x="707" y="6148"/>
                  </a:lnTo>
                  <a:lnTo>
                    <a:pt x="715" y="6242"/>
                  </a:lnTo>
                  <a:lnTo>
                    <a:pt x="720" y="6327"/>
                  </a:lnTo>
                  <a:lnTo>
                    <a:pt x="723" y="6405"/>
                  </a:lnTo>
                  <a:lnTo>
                    <a:pt x="723" y="6440"/>
                  </a:lnTo>
                  <a:lnTo>
                    <a:pt x="722" y="6474"/>
                  </a:lnTo>
                  <a:lnTo>
                    <a:pt x="720" y="6506"/>
                  </a:lnTo>
                  <a:lnTo>
                    <a:pt x="719" y="6535"/>
                  </a:lnTo>
                  <a:lnTo>
                    <a:pt x="717" y="6562"/>
                  </a:lnTo>
                  <a:lnTo>
                    <a:pt x="714" y="6589"/>
                  </a:lnTo>
                  <a:lnTo>
                    <a:pt x="710" y="6611"/>
                  </a:lnTo>
                  <a:lnTo>
                    <a:pt x="706" y="6633"/>
                  </a:lnTo>
                  <a:lnTo>
                    <a:pt x="701" y="6652"/>
                  </a:lnTo>
                  <a:lnTo>
                    <a:pt x="695" y="6669"/>
                  </a:lnTo>
                  <a:lnTo>
                    <a:pt x="859" y="6530"/>
                  </a:lnTo>
                  <a:lnTo>
                    <a:pt x="939" y="6460"/>
                  </a:lnTo>
                  <a:lnTo>
                    <a:pt x="1018" y="6391"/>
                  </a:lnTo>
                  <a:lnTo>
                    <a:pt x="1094" y="6322"/>
                  </a:lnTo>
                  <a:lnTo>
                    <a:pt x="1169" y="6254"/>
                  </a:lnTo>
                  <a:lnTo>
                    <a:pt x="1244" y="6187"/>
                  </a:lnTo>
                  <a:lnTo>
                    <a:pt x="1316" y="6120"/>
                  </a:lnTo>
                  <a:lnTo>
                    <a:pt x="1387" y="6052"/>
                  </a:lnTo>
                  <a:lnTo>
                    <a:pt x="1456" y="5987"/>
                  </a:lnTo>
                  <a:lnTo>
                    <a:pt x="1523" y="5920"/>
                  </a:lnTo>
                  <a:lnTo>
                    <a:pt x="1589" y="5854"/>
                  </a:lnTo>
                  <a:lnTo>
                    <a:pt x="1654" y="5790"/>
                  </a:lnTo>
                  <a:lnTo>
                    <a:pt x="1717" y="5726"/>
                  </a:lnTo>
                  <a:lnTo>
                    <a:pt x="1779" y="5661"/>
                  </a:lnTo>
                  <a:lnTo>
                    <a:pt x="1838" y="5597"/>
                  </a:lnTo>
                  <a:lnTo>
                    <a:pt x="1956" y="5472"/>
                  </a:lnTo>
                  <a:lnTo>
                    <a:pt x="2071" y="5352"/>
                  </a:lnTo>
                  <a:lnTo>
                    <a:pt x="2183" y="5235"/>
                  </a:lnTo>
                  <a:lnTo>
                    <a:pt x="2293" y="5123"/>
                  </a:lnTo>
                  <a:lnTo>
                    <a:pt x="2402" y="5014"/>
                  </a:lnTo>
                  <a:lnTo>
                    <a:pt x="2507" y="4911"/>
                  </a:lnTo>
                  <a:lnTo>
                    <a:pt x="2610" y="4810"/>
                  </a:lnTo>
                  <a:lnTo>
                    <a:pt x="2712" y="4715"/>
                  </a:lnTo>
                  <a:lnTo>
                    <a:pt x="2762" y="4669"/>
                  </a:lnTo>
                  <a:lnTo>
                    <a:pt x="2812" y="4623"/>
                  </a:lnTo>
                  <a:lnTo>
                    <a:pt x="2861" y="4581"/>
                  </a:lnTo>
                  <a:lnTo>
                    <a:pt x="2912" y="4538"/>
                  </a:lnTo>
                  <a:lnTo>
                    <a:pt x="2961" y="4497"/>
                  </a:lnTo>
                  <a:lnTo>
                    <a:pt x="3010" y="4457"/>
                  </a:lnTo>
                  <a:lnTo>
                    <a:pt x="3059" y="4419"/>
                  </a:lnTo>
                  <a:lnTo>
                    <a:pt x="3109" y="4382"/>
                  </a:lnTo>
                  <a:lnTo>
                    <a:pt x="3157" y="4346"/>
                  </a:lnTo>
                  <a:lnTo>
                    <a:pt x="3207" y="4311"/>
                  </a:lnTo>
                  <a:lnTo>
                    <a:pt x="3256" y="4278"/>
                  </a:lnTo>
                  <a:lnTo>
                    <a:pt x="3305" y="4246"/>
                  </a:lnTo>
                  <a:lnTo>
                    <a:pt x="3353" y="4216"/>
                  </a:lnTo>
                  <a:lnTo>
                    <a:pt x="3402" y="4186"/>
                  </a:lnTo>
                  <a:lnTo>
                    <a:pt x="3450" y="4159"/>
                  </a:lnTo>
                  <a:lnTo>
                    <a:pt x="3498" y="4132"/>
                  </a:lnTo>
                  <a:lnTo>
                    <a:pt x="3547" y="4108"/>
                  </a:lnTo>
                  <a:lnTo>
                    <a:pt x="3596" y="4085"/>
                  </a:lnTo>
                  <a:lnTo>
                    <a:pt x="3647" y="4063"/>
                  </a:lnTo>
                  <a:lnTo>
                    <a:pt x="3698" y="4043"/>
                  </a:lnTo>
                  <a:lnTo>
                    <a:pt x="3750" y="4026"/>
                  </a:lnTo>
                  <a:lnTo>
                    <a:pt x="3803" y="4011"/>
                  </a:lnTo>
                  <a:lnTo>
                    <a:pt x="3856" y="3997"/>
                  </a:lnTo>
                  <a:lnTo>
                    <a:pt x="3911" y="3985"/>
                  </a:lnTo>
                  <a:lnTo>
                    <a:pt x="3967" y="3974"/>
                  </a:lnTo>
                  <a:lnTo>
                    <a:pt x="4024" y="3967"/>
                  </a:lnTo>
                  <a:lnTo>
                    <a:pt x="4080" y="3960"/>
                  </a:lnTo>
                  <a:lnTo>
                    <a:pt x="4138" y="3956"/>
                  </a:lnTo>
                  <a:lnTo>
                    <a:pt x="4197" y="3954"/>
                  </a:lnTo>
                  <a:lnTo>
                    <a:pt x="4257" y="3953"/>
                  </a:lnTo>
                  <a:lnTo>
                    <a:pt x="4317" y="3954"/>
                  </a:lnTo>
                  <a:lnTo>
                    <a:pt x="4380" y="3957"/>
                  </a:lnTo>
                  <a:lnTo>
                    <a:pt x="4305" y="3922"/>
                  </a:lnTo>
                  <a:lnTo>
                    <a:pt x="4184" y="3866"/>
                  </a:lnTo>
                  <a:lnTo>
                    <a:pt x="4017" y="3792"/>
                  </a:lnTo>
                  <a:lnTo>
                    <a:pt x="3804" y="3697"/>
                  </a:lnTo>
                  <a:lnTo>
                    <a:pt x="3775" y="3684"/>
                  </a:lnTo>
                  <a:lnTo>
                    <a:pt x="3747" y="3670"/>
                  </a:lnTo>
                  <a:lnTo>
                    <a:pt x="3719" y="3654"/>
                  </a:lnTo>
                  <a:lnTo>
                    <a:pt x="3693" y="3638"/>
                  </a:lnTo>
                  <a:lnTo>
                    <a:pt x="3667" y="3621"/>
                  </a:lnTo>
                  <a:lnTo>
                    <a:pt x="3642" y="3602"/>
                  </a:lnTo>
                  <a:lnTo>
                    <a:pt x="3618" y="3583"/>
                  </a:lnTo>
                  <a:lnTo>
                    <a:pt x="3595" y="3563"/>
                  </a:lnTo>
                  <a:lnTo>
                    <a:pt x="3574" y="3542"/>
                  </a:lnTo>
                  <a:lnTo>
                    <a:pt x="3553" y="3520"/>
                  </a:lnTo>
                  <a:lnTo>
                    <a:pt x="3532" y="3497"/>
                  </a:lnTo>
                  <a:lnTo>
                    <a:pt x="3512" y="3474"/>
                  </a:lnTo>
                  <a:lnTo>
                    <a:pt x="3494" y="3449"/>
                  </a:lnTo>
                  <a:lnTo>
                    <a:pt x="3476" y="3424"/>
                  </a:lnTo>
                  <a:lnTo>
                    <a:pt x="3459" y="3397"/>
                  </a:lnTo>
                  <a:lnTo>
                    <a:pt x="3444" y="3369"/>
                  </a:lnTo>
                  <a:lnTo>
                    <a:pt x="3428" y="3341"/>
                  </a:lnTo>
                  <a:lnTo>
                    <a:pt x="3414" y="3311"/>
                  </a:lnTo>
                  <a:lnTo>
                    <a:pt x="3401" y="3282"/>
                  </a:lnTo>
                  <a:lnTo>
                    <a:pt x="3389" y="3250"/>
                  </a:lnTo>
                  <a:lnTo>
                    <a:pt x="3377" y="3219"/>
                  </a:lnTo>
                  <a:lnTo>
                    <a:pt x="3366" y="3185"/>
                  </a:lnTo>
                  <a:lnTo>
                    <a:pt x="3356" y="3151"/>
                  </a:lnTo>
                  <a:lnTo>
                    <a:pt x="3347" y="3116"/>
                  </a:lnTo>
                  <a:lnTo>
                    <a:pt x="3340" y="3081"/>
                  </a:lnTo>
                  <a:lnTo>
                    <a:pt x="3332" y="3044"/>
                  </a:lnTo>
                  <a:lnTo>
                    <a:pt x="3327" y="3007"/>
                  </a:lnTo>
                  <a:lnTo>
                    <a:pt x="3321" y="2967"/>
                  </a:lnTo>
                  <a:lnTo>
                    <a:pt x="3317" y="2928"/>
                  </a:lnTo>
                  <a:lnTo>
                    <a:pt x="3312" y="2888"/>
                  </a:lnTo>
                  <a:lnTo>
                    <a:pt x="3310" y="2846"/>
                  </a:lnTo>
                  <a:lnTo>
                    <a:pt x="3308" y="2803"/>
                  </a:lnTo>
                  <a:lnTo>
                    <a:pt x="3331" y="2824"/>
                  </a:lnTo>
                  <a:lnTo>
                    <a:pt x="3354" y="2844"/>
                  </a:lnTo>
                  <a:lnTo>
                    <a:pt x="3377" y="2861"/>
                  </a:lnTo>
                  <a:lnTo>
                    <a:pt x="3401" y="2879"/>
                  </a:lnTo>
                  <a:lnTo>
                    <a:pt x="3425" y="2893"/>
                  </a:lnTo>
                  <a:lnTo>
                    <a:pt x="3450" y="2907"/>
                  </a:lnTo>
                  <a:lnTo>
                    <a:pt x="3475" y="2919"/>
                  </a:lnTo>
                  <a:lnTo>
                    <a:pt x="3501" y="2930"/>
                  </a:lnTo>
                  <a:lnTo>
                    <a:pt x="3528" y="2939"/>
                  </a:lnTo>
                  <a:lnTo>
                    <a:pt x="3554" y="2948"/>
                  </a:lnTo>
                  <a:lnTo>
                    <a:pt x="3581" y="2954"/>
                  </a:lnTo>
                  <a:lnTo>
                    <a:pt x="3608" y="2959"/>
                  </a:lnTo>
                  <a:lnTo>
                    <a:pt x="3636" y="2963"/>
                  </a:lnTo>
                  <a:lnTo>
                    <a:pt x="3664" y="2965"/>
                  </a:lnTo>
                  <a:lnTo>
                    <a:pt x="3693" y="2966"/>
                  </a:lnTo>
                  <a:lnTo>
                    <a:pt x="3722" y="2965"/>
                  </a:lnTo>
                  <a:lnTo>
                    <a:pt x="3752" y="2964"/>
                  </a:lnTo>
                  <a:lnTo>
                    <a:pt x="3780" y="2962"/>
                  </a:lnTo>
                  <a:lnTo>
                    <a:pt x="3807" y="2959"/>
                  </a:lnTo>
                  <a:lnTo>
                    <a:pt x="3835" y="2954"/>
                  </a:lnTo>
                  <a:lnTo>
                    <a:pt x="3862" y="2950"/>
                  </a:lnTo>
                  <a:lnTo>
                    <a:pt x="3888" y="2944"/>
                  </a:lnTo>
                  <a:lnTo>
                    <a:pt x="3914" y="2938"/>
                  </a:lnTo>
                  <a:lnTo>
                    <a:pt x="3939" y="2931"/>
                  </a:lnTo>
                  <a:lnTo>
                    <a:pt x="3963" y="2924"/>
                  </a:lnTo>
                  <a:lnTo>
                    <a:pt x="3989" y="2915"/>
                  </a:lnTo>
                  <a:lnTo>
                    <a:pt x="4012" y="2905"/>
                  </a:lnTo>
                  <a:lnTo>
                    <a:pt x="4034" y="2895"/>
                  </a:lnTo>
                  <a:lnTo>
                    <a:pt x="4057" y="2884"/>
                  </a:lnTo>
                  <a:lnTo>
                    <a:pt x="4079" y="2873"/>
                  </a:lnTo>
                  <a:lnTo>
                    <a:pt x="4101" y="2860"/>
                  </a:lnTo>
                  <a:lnTo>
                    <a:pt x="4122" y="2847"/>
                  </a:lnTo>
                  <a:lnTo>
                    <a:pt x="4143" y="2833"/>
                  </a:lnTo>
                  <a:lnTo>
                    <a:pt x="4161" y="2819"/>
                  </a:lnTo>
                  <a:lnTo>
                    <a:pt x="4180" y="2803"/>
                  </a:lnTo>
                  <a:lnTo>
                    <a:pt x="4196" y="2788"/>
                  </a:lnTo>
                  <a:lnTo>
                    <a:pt x="4213" y="2773"/>
                  </a:lnTo>
                  <a:lnTo>
                    <a:pt x="4228" y="2756"/>
                  </a:lnTo>
                  <a:lnTo>
                    <a:pt x="4241" y="2740"/>
                  </a:lnTo>
                  <a:lnTo>
                    <a:pt x="4254" y="2723"/>
                  </a:lnTo>
                  <a:lnTo>
                    <a:pt x="4266" y="2704"/>
                  </a:lnTo>
                  <a:lnTo>
                    <a:pt x="4277" y="2687"/>
                  </a:lnTo>
                  <a:lnTo>
                    <a:pt x="4287" y="2668"/>
                  </a:lnTo>
                  <a:lnTo>
                    <a:pt x="4294" y="2648"/>
                  </a:lnTo>
                  <a:lnTo>
                    <a:pt x="4302" y="2629"/>
                  </a:lnTo>
                  <a:lnTo>
                    <a:pt x="4309" y="2608"/>
                  </a:lnTo>
                  <a:lnTo>
                    <a:pt x="4314" y="2588"/>
                  </a:lnTo>
                  <a:lnTo>
                    <a:pt x="4318" y="2566"/>
                  </a:lnTo>
                  <a:lnTo>
                    <a:pt x="4322" y="2546"/>
                  </a:lnTo>
                  <a:lnTo>
                    <a:pt x="4322" y="2524"/>
                  </a:lnTo>
                  <a:lnTo>
                    <a:pt x="4321" y="2503"/>
                  </a:lnTo>
                  <a:lnTo>
                    <a:pt x="4318" y="2482"/>
                  </a:lnTo>
                  <a:lnTo>
                    <a:pt x="4313" y="2462"/>
                  </a:lnTo>
                  <a:lnTo>
                    <a:pt x="4305" y="2441"/>
                  </a:lnTo>
                  <a:lnTo>
                    <a:pt x="4297" y="2420"/>
                  </a:lnTo>
                  <a:lnTo>
                    <a:pt x="4286" y="2399"/>
                  </a:lnTo>
                  <a:lnTo>
                    <a:pt x="4273" y="2379"/>
                  </a:lnTo>
                  <a:lnTo>
                    <a:pt x="4257" y="2358"/>
                  </a:lnTo>
                  <a:lnTo>
                    <a:pt x="4240" y="2337"/>
                  </a:lnTo>
                  <a:lnTo>
                    <a:pt x="4221" y="2317"/>
                  </a:lnTo>
                  <a:lnTo>
                    <a:pt x="4199" y="2297"/>
                  </a:lnTo>
                  <a:lnTo>
                    <a:pt x="4176" y="2276"/>
                  </a:lnTo>
                  <a:lnTo>
                    <a:pt x="4151" y="2256"/>
                  </a:lnTo>
                  <a:lnTo>
                    <a:pt x="4124" y="2237"/>
                  </a:lnTo>
                  <a:lnTo>
                    <a:pt x="4240" y="2275"/>
                  </a:lnTo>
                  <a:lnTo>
                    <a:pt x="4351" y="2311"/>
                  </a:lnTo>
                  <a:lnTo>
                    <a:pt x="4458" y="2344"/>
                  </a:lnTo>
                  <a:lnTo>
                    <a:pt x="4561" y="2375"/>
                  </a:lnTo>
                  <a:lnTo>
                    <a:pt x="4659" y="2404"/>
                  </a:lnTo>
                  <a:lnTo>
                    <a:pt x="4753" y="2429"/>
                  </a:lnTo>
                  <a:lnTo>
                    <a:pt x="4844" y="2453"/>
                  </a:lnTo>
                  <a:lnTo>
                    <a:pt x="4929" y="2474"/>
                  </a:lnTo>
                  <a:lnTo>
                    <a:pt x="5011" y="2492"/>
                  </a:lnTo>
                  <a:lnTo>
                    <a:pt x="5087" y="2509"/>
                  </a:lnTo>
                  <a:lnTo>
                    <a:pt x="5161" y="2523"/>
                  </a:lnTo>
                  <a:lnTo>
                    <a:pt x="5229" y="2534"/>
                  </a:lnTo>
                  <a:lnTo>
                    <a:pt x="5293" y="2542"/>
                  </a:lnTo>
                  <a:lnTo>
                    <a:pt x="5353" y="2549"/>
                  </a:lnTo>
                  <a:lnTo>
                    <a:pt x="5409" y="2553"/>
                  </a:lnTo>
                  <a:lnTo>
                    <a:pt x="5460" y="2554"/>
                  </a:lnTo>
                  <a:lnTo>
                    <a:pt x="5508" y="2554"/>
                  </a:lnTo>
                  <a:lnTo>
                    <a:pt x="5553" y="2552"/>
                  </a:lnTo>
                  <a:lnTo>
                    <a:pt x="5595" y="2550"/>
                  </a:lnTo>
                  <a:lnTo>
                    <a:pt x="5635" y="2547"/>
                  </a:lnTo>
                  <a:lnTo>
                    <a:pt x="5671" y="2542"/>
                  </a:lnTo>
                  <a:lnTo>
                    <a:pt x="5705" y="2537"/>
                  </a:lnTo>
                  <a:lnTo>
                    <a:pt x="5735" y="2530"/>
                  </a:lnTo>
                  <a:lnTo>
                    <a:pt x="5764" y="2523"/>
                  </a:lnTo>
                  <a:lnTo>
                    <a:pt x="5789" y="2514"/>
                  </a:lnTo>
                  <a:lnTo>
                    <a:pt x="5811" y="2504"/>
                  </a:lnTo>
                  <a:lnTo>
                    <a:pt x="5830" y="2493"/>
                  </a:lnTo>
                  <a:lnTo>
                    <a:pt x="5848" y="2482"/>
                  </a:lnTo>
                  <a:lnTo>
                    <a:pt x="5854" y="2476"/>
                  </a:lnTo>
                  <a:lnTo>
                    <a:pt x="5861" y="2469"/>
                  </a:lnTo>
                  <a:lnTo>
                    <a:pt x="5867" y="2463"/>
                  </a:lnTo>
                  <a:lnTo>
                    <a:pt x="5873" y="2455"/>
                  </a:lnTo>
                  <a:lnTo>
                    <a:pt x="5877" y="2448"/>
                  </a:lnTo>
                  <a:lnTo>
                    <a:pt x="5880" y="2441"/>
                  </a:lnTo>
                  <a:lnTo>
                    <a:pt x="5884" y="2433"/>
                  </a:lnTo>
                  <a:lnTo>
                    <a:pt x="5886" y="2424"/>
                  </a:lnTo>
                  <a:lnTo>
                    <a:pt x="5888" y="2412"/>
                  </a:lnTo>
                  <a:lnTo>
                    <a:pt x="5886" y="2399"/>
                  </a:lnTo>
                  <a:lnTo>
                    <a:pt x="5883" y="2386"/>
                  </a:lnTo>
                  <a:lnTo>
                    <a:pt x="5876" y="2372"/>
                  </a:lnTo>
                  <a:lnTo>
                    <a:pt x="5867" y="2358"/>
                  </a:lnTo>
                  <a:lnTo>
                    <a:pt x="5855" y="2342"/>
                  </a:lnTo>
                  <a:lnTo>
                    <a:pt x="5841" y="2327"/>
                  </a:lnTo>
                  <a:lnTo>
                    <a:pt x="5825" y="2312"/>
                  </a:lnTo>
                  <a:lnTo>
                    <a:pt x="5805" y="2296"/>
                  </a:lnTo>
                  <a:lnTo>
                    <a:pt x="5783" y="2278"/>
                  </a:lnTo>
                  <a:lnTo>
                    <a:pt x="5759" y="2262"/>
                  </a:lnTo>
                  <a:lnTo>
                    <a:pt x="5732" y="2244"/>
                  </a:lnTo>
                  <a:lnTo>
                    <a:pt x="5702" y="2226"/>
                  </a:lnTo>
                  <a:lnTo>
                    <a:pt x="5670" y="2207"/>
                  </a:lnTo>
                  <a:lnTo>
                    <a:pt x="5636" y="2188"/>
                  </a:lnTo>
                  <a:lnTo>
                    <a:pt x="5598" y="2169"/>
                  </a:lnTo>
                  <a:lnTo>
                    <a:pt x="5519" y="2129"/>
                  </a:lnTo>
                  <a:lnTo>
                    <a:pt x="5438" y="2090"/>
                  </a:lnTo>
                  <a:lnTo>
                    <a:pt x="5354" y="2051"/>
                  </a:lnTo>
                  <a:lnTo>
                    <a:pt x="5268" y="2011"/>
                  </a:lnTo>
                  <a:lnTo>
                    <a:pt x="5178" y="1973"/>
                  </a:lnTo>
                  <a:lnTo>
                    <a:pt x="5085" y="1934"/>
                  </a:lnTo>
                  <a:lnTo>
                    <a:pt x="4991" y="1896"/>
                  </a:lnTo>
                  <a:lnTo>
                    <a:pt x="4894" y="1857"/>
                  </a:lnTo>
                  <a:lnTo>
                    <a:pt x="4699" y="1783"/>
                  </a:lnTo>
                  <a:lnTo>
                    <a:pt x="4509" y="1712"/>
                  </a:lnTo>
                  <a:lnTo>
                    <a:pt x="4323" y="1647"/>
                  </a:lnTo>
                  <a:lnTo>
                    <a:pt x="4142" y="1583"/>
                  </a:lnTo>
                  <a:lnTo>
                    <a:pt x="3982" y="1530"/>
                  </a:lnTo>
                  <a:lnTo>
                    <a:pt x="3858" y="1487"/>
                  </a:lnTo>
                  <a:lnTo>
                    <a:pt x="3769" y="1455"/>
                  </a:lnTo>
                  <a:lnTo>
                    <a:pt x="3716" y="1435"/>
                  </a:lnTo>
                  <a:lnTo>
                    <a:pt x="3626" y="1406"/>
                  </a:lnTo>
                  <a:lnTo>
                    <a:pt x="3529" y="1375"/>
                  </a:lnTo>
                  <a:lnTo>
                    <a:pt x="3424" y="1339"/>
                  </a:lnTo>
                  <a:lnTo>
                    <a:pt x="3309" y="1298"/>
                  </a:lnTo>
                  <a:lnTo>
                    <a:pt x="3188" y="1253"/>
                  </a:lnTo>
                  <a:lnTo>
                    <a:pt x="3058" y="1205"/>
                  </a:lnTo>
                  <a:lnTo>
                    <a:pt x="2920" y="1153"/>
                  </a:lnTo>
                  <a:lnTo>
                    <a:pt x="2774" y="1097"/>
                  </a:lnTo>
                  <a:lnTo>
                    <a:pt x="2623" y="1039"/>
                  </a:lnTo>
                  <a:lnTo>
                    <a:pt x="2474" y="982"/>
                  </a:lnTo>
                  <a:lnTo>
                    <a:pt x="2323" y="927"/>
                  </a:lnTo>
                  <a:lnTo>
                    <a:pt x="2173" y="872"/>
                  </a:lnTo>
                  <a:lnTo>
                    <a:pt x="2024" y="820"/>
                  </a:lnTo>
                  <a:lnTo>
                    <a:pt x="1874" y="767"/>
                  </a:lnTo>
                  <a:lnTo>
                    <a:pt x="1723" y="716"/>
                  </a:lnTo>
                  <a:lnTo>
                    <a:pt x="1574" y="667"/>
                  </a:lnTo>
                  <a:lnTo>
                    <a:pt x="1426" y="620"/>
                  </a:lnTo>
                  <a:lnTo>
                    <a:pt x="1283" y="576"/>
                  </a:lnTo>
                  <a:lnTo>
                    <a:pt x="1144" y="537"/>
                  </a:lnTo>
                  <a:lnTo>
                    <a:pt x="1010" y="500"/>
                  </a:lnTo>
                  <a:lnTo>
                    <a:pt x="880" y="468"/>
                  </a:lnTo>
                  <a:lnTo>
                    <a:pt x="817" y="453"/>
                  </a:lnTo>
                  <a:lnTo>
                    <a:pt x="754" y="438"/>
                  </a:lnTo>
                  <a:lnTo>
                    <a:pt x="693" y="425"/>
                  </a:lnTo>
                  <a:lnTo>
                    <a:pt x="633" y="413"/>
                  </a:lnTo>
                  <a:lnTo>
                    <a:pt x="574" y="402"/>
                  </a:lnTo>
                  <a:lnTo>
                    <a:pt x="516" y="393"/>
                  </a:lnTo>
                  <a:lnTo>
                    <a:pt x="461" y="384"/>
                  </a:lnTo>
                  <a:lnTo>
                    <a:pt x="408" y="377"/>
                  </a:lnTo>
                  <a:lnTo>
                    <a:pt x="359" y="373"/>
                  </a:lnTo>
                  <a:lnTo>
                    <a:pt x="312" y="371"/>
                  </a:lnTo>
                  <a:lnTo>
                    <a:pt x="269" y="371"/>
                  </a:lnTo>
                  <a:lnTo>
                    <a:pt x="229" y="373"/>
                  </a:lnTo>
                  <a:lnTo>
                    <a:pt x="193" y="377"/>
                  </a:lnTo>
                  <a:lnTo>
                    <a:pt x="175" y="381"/>
                  </a:lnTo>
                  <a:lnTo>
                    <a:pt x="159" y="384"/>
                  </a:lnTo>
                  <a:lnTo>
                    <a:pt x="143" y="388"/>
                  </a:lnTo>
                  <a:lnTo>
                    <a:pt x="128" y="393"/>
                  </a:lnTo>
                  <a:lnTo>
                    <a:pt x="114" y="397"/>
                  </a:lnTo>
                  <a:lnTo>
                    <a:pt x="101" y="403"/>
                  </a:lnTo>
                  <a:lnTo>
                    <a:pt x="88" y="409"/>
                  </a:lnTo>
                  <a:lnTo>
                    <a:pt x="77" y="417"/>
                  </a:lnTo>
                  <a:lnTo>
                    <a:pt x="66" y="423"/>
                  </a:lnTo>
                  <a:lnTo>
                    <a:pt x="55" y="432"/>
                  </a:lnTo>
                  <a:lnTo>
                    <a:pt x="47" y="440"/>
                  </a:lnTo>
                  <a:lnTo>
                    <a:pt x="38" y="448"/>
                  </a:lnTo>
                  <a:lnTo>
                    <a:pt x="30" y="458"/>
                  </a:lnTo>
                  <a:lnTo>
                    <a:pt x="24" y="468"/>
                  </a:lnTo>
                  <a:lnTo>
                    <a:pt x="17" y="479"/>
                  </a:lnTo>
                  <a:lnTo>
                    <a:pt x="12" y="490"/>
                  </a:lnTo>
                  <a:lnTo>
                    <a:pt x="7" y="502"/>
                  </a:lnTo>
                  <a:lnTo>
                    <a:pt x="4" y="514"/>
                  </a:lnTo>
                  <a:close/>
                  <a:moveTo>
                    <a:pt x="3093" y="2644"/>
                  </a:moveTo>
                  <a:lnTo>
                    <a:pt x="3308" y="3008"/>
                  </a:lnTo>
                  <a:lnTo>
                    <a:pt x="2890" y="3023"/>
                  </a:lnTo>
                  <a:lnTo>
                    <a:pt x="3093" y="2644"/>
                  </a:lnTo>
                  <a:close/>
                  <a:moveTo>
                    <a:pt x="3093" y="2738"/>
                  </a:moveTo>
                  <a:lnTo>
                    <a:pt x="3214" y="2967"/>
                  </a:lnTo>
                  <a:lnTo>
                    <a:pt x="2985" y="2967"/>
                  </a:lnTo>
                  <a:lnTo>
                    <a:pt x="3093" y="2738"/>
                  </a:lnTo>
                  <a:close/>
                  <a:moveTo>
                    <a:pt x="4502" y="4012"/>
                  </a:moveTo>
                  <a:lnTo>
                    <a:pt x="4502" y="4012"/>
                  </a:lnTo>
                  <a:lnTo>
                    <a:pt x="4540" y="4021"/>
                  </a:lnTo>
                  <a:lnTo>
                    <a:pt x="4577" y="4032"/>
                  </a:lnTo>
                  <a:lnTo>
                    <a:pt x="4613" y="4044"/>
                  </a:lnTo>
                  <a:lnTo>
                    <a:pt x="4647" y="4059"/>
                  </a:lnTo>
                  <a:lnTo>
                    <a:pt x="4681" y="4074"/>
                  </a:lnTo>
                  <a:lnTo>
                    <a:pt x="4713" y="4090"/>
                  </a:lnTo>
                  <a:lnTo>
                    <a:pt x="4742" y="4108"/>
                  </a:lnTo>
                  <a:lnTo>
                    <a:pt x="4772" y="4126"/>
                  </a:lnTo>
                  <a:lnTo>
                    <a:pt x="4799" y="4147"/>
                  </a:lnTo>
                  <a:lnTo>
                    <a:pt x="4825" y="4168"/>
                  </a:lnTo>
                  <a:lnTo>
                    <a:pt x="4849" y="4191"/>
                  </a:lnTo>
                  <a:lnTo>
                    <a:pt x="4872" y="4215"/>
                  </a:lnTo>
                  <a:lnTo>
                    <a:pt x="4895" y="4241"/>
                  </a:lnTo>
                  <a:lnTo>
                    <a:pt x="4915" y="4267"/>
                  </a:lnTo>
                  <a:lnTo>
                    <a:pt x="4935" y="4296"/>
                  </a:lnTo>
                  <a:lnTo>
                    <a:pt x="4952" y="4325"/>
                  </a:lnTo>
                  <a:lnTo>
                    <a:pt x="4968" y="4356"/>
                  </a:lnTo>
                  <a:lnTo>
                    <a:pt x="4986" y="4387"/>
                  </a:lnTo>
                  <a:lnTo>
                    <a:pt x="5001" y="4419"/>
                  </a:lnTo>
                  <a:lnTo>
                    <a:pt x="5018" y="4453"/>
                  </a:lnTo>
                  <a:lnTo>
                    <a:pt x="5033" y="4487"/>
                  </a:lnTo>
                  <a:lnTo>
                    <a:pt x="5048" y="4523"/>
                  </a:lnTo>
                  <a:lnTo>
                    <a:pt x="5063" y="4559"/>
                  </a:lnTo>
                  <a:lnTo>
                    <a:pt x="5078" y="4596"/>
                  </a:lnTo>
                  <a:lnTo>
                    <a:pt x="5106" y="4674"/>
                  </a:lnTo>
                  <a:lnTo>
                    <a:pt x="5132" y="4756"/>
                  </a:lnTo>
                  <a:lnTo>
                    <a:pt x="5157" y="4841"/>
                  </a:lnTo>
                  <a:lnTo>
                    <a:pt x="5181" y="4930"/>
                  </a:lnTo>
                  <a:lnTo>
                    <a:pt x="5229" y="5118"/>
                  </a:lnTo>
                  <a:lnTo>
                    <a:pt x="5281" y="5319"/>
                  </a:lnTo>
                  <a:lnTo>
                    <a:pt x="5395" y="5761"/>
                  </a:lnTo>
                  <a:lnTo>
                    <a:pt x="5412" y="5818"/>
                  </a:lnTo>
                  <a:lnTo>
                    <a:pt x="5429" y="5877"/>
                  </a:lnTo>
                  <a:lnTo>
                    <a:pt x="5447" y="5936"/>
                  </a:lnTo>
                  <a:lnTo>
                    <a:pt x="5468" y="5996"/>
                  </a:lnTo>
                  <a:lnTo>
                    <a:pt x="5488" y="6057"/>
                  </a:lnTo>
                  <a:lnTo>
                    <a:pt x="5510" y="6118"/>
                  </a:lnTo>
                  <a:lnTo>
                    <a:pt x="5534" y="6179"/>
                  </a:lnTo>
                  <a:lnTo>
                    <a:pt x="5558" y="6240"/>
                  </a:lnTo>
                  <a:lnTo>
                    <a:pt x="5584" y="6302"/>
                  </a:lnTo>
                  <a:lnTo>
                    <a:pt x="5612" y="6365"/>
                  </a:lnTo>
                  <a:lnTo>
                    <a:pt x="5640" y="6428"/>
                  </a:lnTo>
                  <a:lnTo>
                    <a:pt x="5671" y="6491"/>
                  </a:lnTo>
                  <a:lnTo>
                    <a:pt x="5701" y="6556"/>
                  </a:lnTo>
                  <a:lnTo>
                    <a:pt x="5734" y="6620"/>
                  </a:lnTo>
                  <a:lnTo>
                    <a:pt x="5767" y="6685"/>
                  </a:lnTo>
                  <a:lnTo>
                    <a:pt x="5802" y="6750"/>
                  </a:lnTo>
                  <a:lnTo>
                    <a:pt x="994" y="6750"/>
                  </a:lnTo>
                  <a:lnTo>
                    <a:pt x="1058" y="6726"/>
                  </a:lnTo>
                  <a:lnTo>
                    <a:pt x="1122" y="6700"/>
                  </a:lnTo>
                  <a:lnTo>
                    <a:pt x="1186" y="6672"/>
                  </a:lnTo>
                  <a:lnTo>
                    <a:pt x="1249" y="6642"/>
                  </a:lnTo>
                  <a:lnTo>
                    <a:pt x="1311" y="6609"/>
                  </a:lnTo>
                  <a:lnTo>
                    <a:pt x="1373" y="6574"/>
                  </a:lnTo>
                  <a:lnTo>
                    <a:pt x="1434" y="6537"/>
                  </a:lnTo>
                  <a:lnTo>
                    <a:pt x="1495" y="6499"/>
                  </a:lnTo>
                  <a:lnTo>
                    <a:pt x="1555" y="6457"/>
                  </a:lnTo>
                  <a:lnTo>
                    <a:pt x="1614" y="6414"/>
                  </a:lnTo>
                  <a:lnTo>
                    <a:pt x="1673" y="6369"/>
                  </a:lnTo>
                  <a:lnTo>
                    <a:pt x="1731" y="6321"/>
                  </a:lnTo>
                  <a:lnTo>
                    <a:pt x="1788" y="6272"/>
                  </a:lnTo>
                  <a:lnTo>
                    <a:pt x="1844" y="6219"/>
                  </a:lnTo>
                  <a:lnTo>
                    <a:pt x="1901" y="6166"/>
                  </a:lnTo>
                  <a:lnTo>
                    <a:pt x="1956" y="6109"/>
                  </a:lnTo>
                  <a:lnTo>
                    <a:pt x="2066" y="5994"/>
                  </a:lnTo>
                  <a:lnTo>
                    <a:pt x="2175" y="5879"/>
                  </a:lnTo>
                  <a:lnTo>
                    <a:pt x="2284" y="5764"/>
                  </a:lnTo>
                  <a:lnTo>
                    <a:pt x="2392" y="5647"/>
                  </a:lnTo>
                  <a:lnTo>
                    <a:pt x="2498" y="5530"/>
                  </a:lnTo>
                  <a:lnTo>
                    <a:pt x="2604" y="5413"/>
                  </a:lnTo>
                  <a:lnTo>
                    <a:pt x="2707" y="5296"/>
                  </a:lnTo>
                  <a:lnTo>
                    <a:pt x="2811" y="5178"/>
                  </a:lnTo>
                  <a:lnTo>
                    <a:pt x="2915" y="5062"/>
                  </a:lnTo>
                  <a:lnTo>
                    <a:pt x="3018" y="4950"/>
                  </a:lnTo>
                  <a:lnTo>
                    <a:pt x="3121" y="4841"/>
                  </a:lnTo>
                  <a:lnTo>
                    <a:pt x="3224" y="4736"/>
                  </a:lnTo>
                  <a:lnTo>
                    <a:pt x="3327" y="4634"/>
                  </a:lnTo>
                  <a:lnTo>
                    <a:pt x="3429" y="4536"/>
                  </a:lnTo>
                  <a:lnTo>
                    <a:pt x="3532" y="4442"/>
                  </a:lnTo>
                  <a:lnTo>
                    <a:pt x="3634" y="4351"/>
                  </a:lnTo>
                  <a:lnTo>
                    <a:pt x="3685" y="4308"/>
                  </a:lnTo>
                  <a:lnTo>
                    <a:pt x="3737" y="4267"/>
                  </a:lnTo>
                  <a:lnTo>
                    <a:pt x="3764" y="4249"/>
                  </a:lnTo>
                  <a:lnTo>
                    <a:pt x="3790" y="4230"/>
                  </a:lnTo>
                  <a:lnTo>
                    <a:pt x="3816" y="4213"/>
                  </a:lnTo>
                  <a:lnTo>
                    <a:pt x="3842" y="4195"/>
                  </a:lnTo>
                  <a:lnTo>
                    <a:pt x="3868" y="4180"/>
                  </a:lnTo>
                  <a:lnTo>
                    <a:pt x="3895" y="4165"/>
                  </a:lnTo>
                  <a:lnTo>
                    <a:pt x="3922" y="4149"/>
                  </a:lnTo>
                  <a:lnTo>
                    <a:pt x="3948" y="4136"/>
                  </a:lnTo>
                  <a:lnTo>
                    <a:pt x="3976" y="4123"/>
                  </a:lnTo>
                  <a:lnTo>
                    <a:pt x="4002" y="4110"/>
                  </a:lnTo>
                  <a:lnTo>
                    <a:pt x="4029" y="4099"/>
                  </a:lnTo>
                  <a:lnTo>
                    <a:pt x="4056" y="4088"/>
                  </a:lnTo>
                  <a:lnTo>
                    <a:pt x="4084" y="4077"/>
                  </a:lnTo>
                  <a:lnTo>
                    <a:pt x="4111" y="4068"/>
                  </a:lnTo>
                  <a:lnTo>
                    <a:pt x="4138" y="4060"/>
                  </a:lnTo>
                  <a:lnTo>
                    <a:pt x="4166" y="4051"/>
                  </a:lnTo>
                  <a:lnTo>
                    <a:pt x="4193" y="4044"/>
                  </a:lnTo>
                  <a:lnTo>
                    <a:pt x="4220" y="4038"/>
                  </a:lnTo>
                  <a:lnTo>
                    <a:pt x="4249" y="4031"/>
                  </a:lnTo>
                  <a:lnTo>
                    <a:pt x="4276" y="4027"/>
                  </a:lnTo>
                  <a:lnTo>
                    <a:pt x="4304" y="4023"/>
                  </a:lnTo>
                  <a:lnTo>
                    <a:pt x="4332" y="4018"/>
                  </a:lnTo>
                  <a:lnTo>
                    <a:pt x="4360" y="4016"/>
                  </a:lnTo>
                  <a:lnTo>
                    <a:pt x="4388" y="4014"/>
                  </a:lnTo>
                  <a:lnTo>
                    <a:pt x="4417" y="4012"/>
                  </a:lnTo>
                  <a:lnTo>
                    <a:pt x="4445" y="4012"/>
                  </a:lnTo>
                  <a:lnTo>
                    <a:pt x="4474" y="4011"/>
                  </a:lnTo>
                  <a:lnTo>
                    <a:pt x="4502" y="4012"/>
                  </a:lnTo>
                  <a:close/>
                  <a:moveTo>
                    <a:pt x="3105" y="2465"/>
                  </a:moveTo>
                  <a:lnTo>
                    <a:pt x="3105" y="2465"/>
                  </a:lnTo>
                  <a:lnTo>
                    <a:pt x="3125" y="2466"/>
                  </a:lnTo>
                  <a:lnTo>
                    <a:pt x="3133" y="2467"/>
                  </a:lnTo>
                  <a:lnTo>
                    <a:pt x="3141" y="2469"/>
                  </a:lnTo>
                  <a:lnTo>
                    <a:pt x="3149" y="2471"/>
                  </a:lnTo>
                  <a:lnTo>
                    <a:pt x="3155" y="2475"/>
                  </a:lnTo>
                  <a:lnTo>
                    <a:pt x="3162" y="2478"/>
                  </a:lnTo>
                  <a:lnTo>
                    <a:pt x="3167" y="2482"/>
                  </a:lnTo>
                  <a:lnTo>
                    <a:pt x="3173" y="2487"/>
                  </a:lnTo>
                  <a:lnTo>
                    <a:pt x="3177" y="2492"/>
                  </a:lnTo>
                  <a:lnTo>
                    <a:pt x="3180" y="2498"/>
                  </a:lnTo>
                  <a:lnTo>
                    <a:pt x="3184" y="2504"/>
                  </a:lnTo>
                  <a:lnTo>
                    <a:pt x="3186" y="2511"/>
                  </a:lnTo>
                  <a:lnTo>
                    <a:pt x="3188" y="2518"/>
                  </a:lnTo>
                  <a:lnTo>
                    <a:pt x="3188" y="2526"/>
                  </a:lnTo>
                  <a:lnTo>
                    <a:pt x="3189" y="2535"/>
                  </a:lnTo>
                  <a:lnTo>
                    <a:pt x="3188" y="2546"/>
                  </a:lnTo>
                  <a:lnTo>
                    <a:pt x="3188" y="2557"/>
                  </a:lnTo>
                  <a:lnTo>
                    <a:pt x="3186" y="2566"/>
                  </a:lnTo>
                  <a:lnTo>
                    <a:pt x="3184" y="2576"/>
                  </a:lnTo>
                  <a:lnTo>
                    <a:pt x="3180" y="2584"/>
                  </a:lnTo>
                  <a:lnTo>
                    <a:pt x="3177" y="2592"/>
                  </a:lnTo>
                  <a:lnTo>
                    <a:pt x="3173" y="2599"/>
                  </a:lnTo>
                  <a:lnTo>
                    <a:pt x="3167" y="2606"/>
                  </a:lnTo>
                  <a:lnTo>
                    <a:pt x="3162" y="2611"/>
                  </a:lnTo>
                  <a:lnTo>
                    <a:pt x="3155" y="2616"/>
                  </a:lnTo>
                  <a:lnTo>
                    <a:pt x="3149" y="2620"/>
                  </a:lnTo>
                  <a:lnTo>
                    <a:pt x="3141" y="2623"/>
                  </a:lnTo>
                  <a:lnTo>
                    <a:pt x="3133" y="2625"/>
                  </a:lnTo>
                  <a:lnTo>
                    <a:pt x="3125" y="2628"/>
                  </a:lnTo>
                  <a:lnTo>
                    <a:pt x="3115" y="2629"/>
                  </a:lnTo>
                  <a:lnTo>
                    <a:pt x="3105" y="2629"/>
                  </a:lnTo>
                  <a:lnTo>
                    <a:pt x="3095" y="2629"/>
                  </a:lnTo>
                  <a:lnTo>
                    <a:pt x="3085" y="2628"/>
                  </a:lnTo>
                  <a:lnTo>
                    <a:pt x="3078" y="2625"/>
                  </a:lnTo>
                  <a:lnTo>
                    <a:pt x="3070" y="2623"/>
                  </a:lnTo>
                  <a:lnTo>
                    <a:pt x="3062" y="2620"/>
                  </a:lnTo>
                  <a:lnTo>
                    <a:pt x="3056" y="2616"/>
                  </a:lnTo>
                  <a:lnTo>
                    <a:pt x="3050" y="2611"/>
                  </a:lnTo>
                  <a:lnTo>
                    <a:pt x="3045" y="2606"/>
                  </a:lnTo>
                  <a:lnTo>
                    <a:pt x="3041" y="2599"/>
                  </a:lnTo>
                  <a:lnTo>
                    <a:pt x="3036" y="2592"/>
                  </a:lnTo>
                  <a:lnTo>
                    <a:pt x="3033" y="2584"/>
                  </a:lnTo>
                  <a:lnTo>
                    <a:pt x="3030" y="2576"/>
                  </a:lnTo>
                  <a:lnTo>
                    <a:pt x="3027" y="2566"/>
                  </a:lnTo>
                  <a:lnTo>
                    <a:pt x="3026" y="2557"/>
                  </a:lnTo>
                  <a:lnTo>
                    <a:pt x="3025" y="2535"/>
                  </a:lnTo>
                  <a:lnTo>
                    <a:pt x="3026" y="2518"/>
                  </a:lnTo>
                  <a:lnTo>
                    <a:pt x="3027" y="2511"/>
                  </a:lnTo>
                  <a:lnTo>
                    <a:pt x="3030" y="2504"/>
                  </a:lnTo>
                  <a:lnTo>
                    <a:pt x="3033" y="2498"/>
                  </a:lnTo>
                  <a:lnTo>
                    <a:pt x="3036" y="2492"/>
                  </a:lnTo>
                  <a:lnTo>
                    <a:pt x="3041" y="2487"/>
                  </a:lnTo>
                  <a:lnTo>
                    <a:pt x="3045" y="2482"/>
                  </a:lnTo>
                  <a:lnTo>
                    <a:pt x="3050" y="2478"/>
                  </a:lnTo>
                  <a:lnTo>
                    <a:pt x="3056" y="2475"/>
                  </a:lnTo>
                  <a:lnTo>
                    <a:pt x="3062" y="2471"/>
                  </a:lnTo>
                  <a:lnTo>
                    <a:pt x="3070" y="2469"/>
                  </a:lnTo>
                  <a:lnTo>
                    <a:pt x="3078" y="2467"/>
                  </a:lnTo>
                  <a:lnTo>
                    <a:pt x="3085" y="2466"/>
                  </a:lnTo>
                  <a:lnTo>
                    <a:pt x="3105" y="2465"/>
                  </a:lnTo>
                  <a:close/>
                </a:path>
              </a:pathLst>
            </a:custGeom>
            <a:solidFill>
              <a:srgbClr val="B73A4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sp>
        <p:nvSpPr>
          <p:cNvPr id="13" name="文本框 12"/>
          <p:cNvSpPr txBox="1"/>
          <p:nvPr/>
        </p:nvSpPr>
        <p:spPr>
          <a:xfrm>
            <a:off x="6807200" y="1420267"/>
            <a:ext cx="1625600" cy="830997"/>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Genius hath electric power which earth can never tame. Lydia M. Child</a:t>
            </a:r>
            <a:endParaRPr lang="zh-CN" altLang="en-US" sz="1200" dirty="0">
              <a:solidFill>
                <a:srgbClr val="B73A4F"/>
              </a:solidFill>
              <a:latin typeface="+mj-lt"/>
              <a:ea typeface="微软雅黑" panose="020B0503020204020204" pitchFamily="34" charset="-122"/>
            </a:endParaRPr>
          </a:p>
        </p:txBody>
      </p:sp>
      <p:sp>
        <p:nvSpPr>
          <p:cNvPr id="14" name="文本框 13"/>
          <p:cNvSpPr txBox="1"/>
          <p:nvPr/>
        </p:nvSpPr>
        <p:spPr>
          <a:xfrm>
            <a:off x="8258174" y="3296147"/>
            <a:ext cx="1625600" cy="830997"/>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I feel very strongly that change is good because it stirs up the system. Ann Richards</a:t>
            </a:r>
            <a:endParaRPr lang="zh-CN" altLang="en-US" sz="1200" dirty="0">
              <a:solidFill>
                <a:srgbClr val="B73A4F"/>
              </a:solidFill>
              <a:latin typeface="+mj-lt"/>
              <a:ea typeface="微软雅黑" panose="020B0503020204020204" pitchFamily="34" charset="-122"/>
            </a:endParaRPr>
          </a:p>
        </p:txBody>
      </p:sp>
      <p:sp>
        <p:nvSpPr>
          <p:cNvPr id="15" name="文本框 14"/>
          <p:cNvSpPr txBox="1"/>
          <p:nvPr/>
        </p:nvSpPr>
        <p:spPr>
          <a:xfrm>
            <a:off x="2295669" y="3359344"/>
            <a:ext cx="1625600" cy="830997"/>
          </a:xfrm>
          <a:prstGeom prst="rect">
            <a:avLst/>
          </a:prstGeom>
          <a:noFill/>
        </p:spPr>
        <p:txBody>
          <a:bodyPr wrap="square" rtlCol="0">
            <a:spAutoFit/>
          </a:bodyPr>
          <a:lstStyle/>
          <a:p>
            <a:r>
              <a:rPr lang="en-US" altLang="zh-CN" sz="1200" dirty="0">
                <a:solidFill>
                  <a:srgbClr val="B73A4F"/>
                </a:solidFill>
                <a:latin typeface="+mj-lt"/>
                <a:ea typeface="微软雅黑" panose="020B0503020204020204" pitchFamily="34" charset="-122"/>
              </a:rPr>
              <a:t>Genius hath electric power which earth can never tame. Lydia M. Child</a:t>
            </a:r>
            <a:endParaRPr lang="zh-CN" altLang="en-US" sz="1200" dirty="0">
              <a:solidFill>
                <a:srgbClr val="B73A4F"/>
              </a:solidFill>
              <a:latin typeface="+mj-lt"/>
              <a:ea typeface="微软雅黑" panose="020B0503020204020204" pitchFamily="34" charset="-122"/>
            </a:endParaRPr>
          </a:p>
        </p:txBody>
      </p:sp>
      <p:sp>
        <p:nvSpPr>
          <p:cNvPr id="16" name="MH_Other_3"/>
          <p:cNvSpPr>
            <a:spLocks noChangeArrowheads="1"/>
          </p:cNvSpPr>
          <p:nvPr/>
        </p:nvSpPr>
        <p:spPr bwMode="auto">
          <a:xfrm>
            <a:off x="5849144" y="2907754"/>
            <a:ext cx="407988" cy="1898650"/>
          </a:xfrm>
          <a:prstGeom prst="upArrow">
            <a:avLst>
              <a:gd name="adj1" fmla="val 50000"/>
              <a:gd name="adj2" fmla="val 50006"/>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mj-lt"/>
              <a:ea typeface="微软雅黑 Light" charset="-122"/>
            </a:endParaRPr>
          </a:p>
        </p:txBody>
      </p:sp>
      <p:sp>
        <p:nvSpPr>
          <p:cNvPr id="17" name="MH_Other_4"/>
          <p:cNvSpPr>
            <a:spLocks/>
          </p:cNvSpPr>
          <p:nvPr/>
        </p:nvSpPr>
        <p:spPr bwMode="auto">
          <a:xfrm>
            <a:off x="6195219" y="3657054"/>
            <a:ext cx="755650" cy="1149350"/>
          </a:xfrm>
          <a:custGeom>
            <a:avLst/>
            <a:gdLst>
              <a:gd name="T0" fmla="*/ 0 w 755650"/>
              <a:gd name="T1" fmla="*/ 1149350 h 1149350"/>
              <a:gd name="T2" fmla="*/ 0 w 755650"/>
              <a:gd name="T3" fmla="*/ 425053 h 1149350"/>
              <a:gd name="T4" fmla="*/ 330597 w 755650"/>
              <a:gd name="T5" fmla="*/ 94456 h 1149350"/>
              <a:gd name="T6" fmla="*/ 491581 w 755650"/>
              <a:gd name="T7" fmla="*/ 94456 h 1149350"/>
              <a:gd name="T8" fmla="*/ 491581 w 755650"/>
              <a:gd name="T9" fmla="*/ 0 h 1149350"/>
              <a:gd name="T10" fmla="*/ 755650 w 755650"/>
              <a:gd name="T11" fmla="*/ 188913 h 1149350"/>
              <a:gd name="T12" fmla="*/ 491581 w 755650"/>
              <a:gd name="T13" fmla="*/ 377825 h 1149350"/>
              <a:gd name="T14" fmla="*/ 491581 w 755650"/>
              <a:gd name="T15" fmla="*/ 283369 h 1149350"/>
              <a:gd name="T16" fmla="*/ 330597 w 755650"/>
              <a:gd name="T17" fmla="*/ 283369 h 1149350"/>
              <a:gd name="T18" fmla="*/ 188913 w 755650"/>
              <a:gd name="T19" fmla="*/ 425053 h 1149350"/>
              <a:gd name="T20" fmla="*/ 188913 w 755650"/>
              <a:gd name="T21" fmla="*/ 1149350 h 1149350"/>
              <a:gd name="T22" fmla="*/ 0 w 755650"/>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5650" h="1149350">
                <a:moveTo>
                  <a:pt x="0" y="1149350"/>
                </a:moveTo>
                <a:lnTo>
                  <a:pt x="0" y="425053"/>
                </a:lnTo>
                <a:cubicBezTo>
                  <a:pt x="0" y="242469"/>
                  <a:pt x="148013" y="94456"/>
                  <a:pt x="330597" y="94456"/>
                </a:cubicBezTo>
                <a:lnTo>
                  <a:pt x="491581" y="94456"/>
                </a:lnTo>
                <a:lnTo>
                  <a:pt x="491581" y="0"/>
                </a:lnTo>
                <a:lnTo>
                  <a:pt x="755650" y="188913"/>
                </a:lnTo>
                <a:lnTo>
                  <a:pt x="491581" y="377825"/>
                </a:lnTo>
                <a:lnTo>
                  <a:pt x="491581" y="283369"/>
                </a:lnTo>
                <a:lnTo>
                  <a:pt x="330597" y="283369"/>
                </a:lnTo>
                <a:cubicBezTo>
                  <a:pt x="252347" y="283369"/>
                  <a:pt x="188913" y="346803"/>
                  <a:pt x="188913" y="425053"/>
                </a:cubicBezTo>
                <a:lnTo>
                  <a:pt x="188913"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mj-lt"/>
            </a:endParaRPr>
          </a:p>
        </p:txBody>
      </p:sp>
      <p:sp>
        <p:nvSpPr>
          <p:cNvPr id="18" name="MH_Other_5"/>
          <p:cNvSpPr>
            <a:spLocks/>
          </p:cNvSpPr>
          <p:nvPr/>
        </p:nvSpPr>
        <p:spPr bwMode="auto">
          <a:xfrm flipH="1">
            <a:off x="5150644" y="3657054"/>
            <a:ext cx="757238" cy="1149350"/>
          </a:xfrm>
          <a:custGeom>
            <a:avLst/>
            <a:gdLst>
              <a:gd name="T0" fmla="*/ 0 w 757238"/>
              <a:gd name="T1" fmla="*/ 1149350 h 1149350"/>
              <a:gd name="T2" fmla="*/ 0 w 757238"/>
              <a:gd name="T3" fmla="*/ 425946 h 1149350"/>
              <a:gd name="T4" fmla="*/ 331292 w 757238"/>
              <a:gd name="T5" fmla="*/ 94654 h 1149350"/>
              <a:gd name="T6" fmla="*/ 492614 w 757238"/>
              <a:gd name="T7" fmla="*/ 94655 h 1149350"/>
              <a:gd name="T8" fmla="*/ 492614 w 757238"/>
              <a:gd name="T9" fmla="*/ 0 h 1149350"/>
              <a:gd name="T10" fmla="*/ 757238 w 757238"/>
              <a:gd name="T11" fmla="*/ 189310 h 1149350"/>
              <a:gd name="T12" fmla="*/ 492614 w 757238"/>
              <a:gd name="T13" fmla="*/ 378619 h 1149350"/>
              <a:gd name="T14" fmla="*/ 492614 w 757238"/>
              <a:gd name="T15" fmla="*/ 283964 h 1149350"/>
              <a:gd name="T16" fmla="*/ 331292 w 757238"/>
              <a:gd name="T17" fmla="*/ 283964 h 1149350"/>
              <a:gd name="T18" fmla="*/ 189310 w 757238"/>
              <a:gd name="T19" fmla="*/ 425946 h 1149350"/>
              <a:gd name="T20" fmla="*/ 189310 w 757238"/>
              <a:gd name="T21" fmla="*/ 1149350 h 1149350"/>
              <a:gd name="T22" fmla="*/ 0 w 757238"/>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7238" h="1149350">
                <a:moveTo>
                  <a:pt x="0" y="1149350"/>
                </a:moveTo>
                <a:lnTo>
                  <a:pt x="0" y="425946"/>
                </a:lnTo>
                <a:cubicBezTo>
                  <a:pt x="0" y="242978"/>
                  <a:pt x="148324" y="94654"/>
                  <a:pt x="331292" y="94654"/>
                </a:cubicBezTo>
                <a:lnTo>
                  <a:pt x="492614" y="94655"/>
                </a:lnTo>
                <a:lnTo>
                  <a:pt x="492614" y="0"/>
                </a:lnTo>
                <a:lnTo>
                  <a:pt x="757238" y="189310"/>
                </a:lnTo>
                <a:lnTo>
                  <a:pt x="492614" y="378619"/>
                </a:lnTo>
                <a:lnTo>
                  <a:pt x="492614" y="283964"/>
                </a:lnTo>
                <a:lnTo>
                  <a:pt x="331292" y="283964"/>
                </a:lnTo>
                <a:cubicBezTo>
                  <a:pt x="252878" y="283964"/>
                  <a:pt x="189310" y="347532"/>
                  <a:pt x="189310" y="425946"/>
                </a:cubicBezTo>
                <a:lnTo>
                  <a:pt x="189310"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mj-lt"/>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397503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p:bldP spid="15" grpId="0"/>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3199" y="1765300"/>
            <a:ext cx="2196759" cy="1536700"/>
          </a:xfrm>
          <a:prstGeom prst="rect">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 name="矩形 2"/>
          <p:cNvSpPr/>
          <p:nvPr/>
        </p:nvSpPr>
        <p:spPr>
          <a:xfrm>
            <a:off x="7588077" y="1765300"/>
            <a:ext cx="2196759" cy="1536700"/>
          </a:xfrm>
          <a:prstGeom prst="rect">
            <a:avLst/>
          </a:prstGeom>
          <a:blipFill dpi="0" rotWithShape="1">
            <a:blip r:embed="rId3" cstate="email">
              <a:extLst>
                <a:ext uri="{28A0092B-C50C-407E-A947-70E740481C1C}">
                  <a14:useLocalDpi xmlns:a14="http://schemas.microsoft.com/office/drawing/2010/main"/>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4" name="矩形 3"/>
          <p:cNvSpPr/>
          <p:nvPr/>
        </p:nvSpPr>
        <p:spPr>
          <a:xfrm>
            <a:off x="5283200" y="3403600"/>
            <a:ext cx="2196759" cy="1536700"/>
          </a:xfrm>
          <a:prstGeom prst="rect">
            <a:avLst/>
          </a:prstGeom>
          <a:blipFill dpi="0" rotWithShape="1">
            <a:blip r:embed="rId4"/>
            <a:srcRect/>
            <a:tile tx="-635000" ty="-190500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 name="矩形 4"/>
          <p:cNvSpPr/>
          <p:nvPr/>
        </p:nvSpPr>
        <p:spPr>
          <a:xfrm>
            <a:off x="7588077" y="3403600"/>
            <a:ext cx="2196759" cy="1536700"/>
          </a:xfrm>
          <a:prstGeom prst="rect">
            <a:avLst/>
          </a:prstGeom>
          <a:blipFill dpi="0" rotWithShape="1">
            <a:blip r:embed="rId5"/>
            <a:srcRect/>
            <a:tile tx="-635000" ty="-190500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矩形 6"/>
          <p:cNvSpPr/>
          <p:nvPr/>
        </p:nvSpPr>
        <p:spPr>
          <a:xfrm>
            <a:off x="2247047" y="2243146"/>
            <a:ext cx="1133644" cy="400110"/>
          </a:xfrm>
          <a:prstGeom prst="rect">
            <a:avLst/>
          </a:prstGeom>
        </p:spPr>
        <p:txBody>
          <a:bodyPr wrap="none">
            <a:spAutoFit/>
          </a:bodyPr>
          <a:lstStyle/>
          <a:p>
            <a:r>
              <a:rPr lang="tr-TR" altLang="zh-CN" sz="2000" b="1" dirty="0">
                <a:solidFill>
                  <a:srgbClr val="B73A4F"/>
                </a:solidFill>
                <a:latin typeface="+mj-lt"/>
                <a:ea typeface="微软雅黑" panose="020B0503020204020204" pitchFamily="34" charset="-122"/>
              </a:rPr>
              <a:t>Schedule</a:t>
            </a:r>
            <a:endParaRPr lang="zh-CN" altLang="en-US" sz="2000" b="1" dirty="0">
              <a:solidFill>
                <a:srgbClr val="B73A4F"/>
              </a:solidFill>
              <a:latin typeface="+mj-lt"/>
              <a:ea typeface="微软雅黑" panose="020B0503020204020204" pitchFamily="34" charset="-122"/>
            </a:endParaRPr>
          </a:p>
        </p:txBody>
      </p:sp>
      <p:sp>
        <p:nvSpPr>
          <p:cNvPr id="8" name="文本框 7"/>
          <p:cNvSpPr txBox="1"/>
          <p:nvPr/>
        </p:nvSpPr>
        <p:spPr>
          <a:xfrm>
            <a:off x="2320489" y="2669767"/>
            <a:ext cx="1906587" cy="1169551"/>
          </a:xfrm>
          <a:prstGeom prst="rect">
            <a:avLst/>
          </a:prstGeom>
          <a:noFill/>
        </p:spPr>
        <p:txBody>
          <a:bodyPr wrap="square" rtlCol="0">
            <a:spAutoFit/>
          </a:bodyPr>
          <a:lstStyle/>
          <a:p>
            <a:r>
              <a:rPr lang="en-US" altLang="zh-CN" sz="1400" dirty="0">
                <a:solidFill>
                  <a:srgbClr val="B73A4F"/>
                </a:solidFill>
                <a:latin typeface="+mj-lt"/>
                <a:ea typeface="微软雅黑" panose="020B0503020204020204" pitchFamily="34" charset="-122"/>
              </a:rPr>
              <a:t>Everyone wants, happiness. No one wants pain. But you can’t have a rainbow without a little rain.</a:t>
            </a:r>
            <a:endParaRPr lang="zh-CN" altLang="en-US" sz="1400" dirty="0">
              <a:solidFill>
                <a:srgbClr val="B73A4F"/>
              </a:solidFill>
              <a:latin typeface="+mj-lt"/>
              <a:ea typeface="微软雅黑" panose="020B0503020204020204" pitchFamily="34" charset="-122"/>
            </a:endParaRPr>
          </a:p>
        </p:txBody>
      </p:sp>
      <p:sp>
        <p:nvSpPr>
          <p:cNvPr id="9" name="文本框 8"/>
          <p:cNvSpPr txBox="1"/>
          <p:nvPr/>
        </p:nvSpPr>
        <p:spPr>
          <a:xfrm>
            <a:off x="5415417" y="2056596"/>
            <a:ext cx="2026441" cy="954107"/>
          </a:xfrm>
          <a:prstGeom prst="rect">
            <a:avLst/>
          </a:prstGeom>
          <a:noFill/>
        </p:spPr>
        <p:txBody>
          <a:bodyPr wrap="square" rtlCol="0">
            <a:spAutoFit/>
          </a:bodyPr>
          <a:lstStyle/>
          <a:p>
            <a:r>
              <a:rPr lang="en-US" altLang="zh-CN" sz="1400" dirty="0">
                <a:solidFill>
                  <a:schemeClr val="bg1"/>
                </a:solidFill>
                <a:latin typeface="+mj-lt"/>
                <a:ea typeface="微软雅黑" panose="020B0503020204020204" pitchFamily="34" charset="-122"/>
              </a:rPr>
              <a:t>A large income is the best recipe for happiness I ever heard of. Mansfield Park</a:t>
            </a:r>
            <a:endParaRPr lang="zh-CN" altLang="en-US" sz="1400" dirty="0">
              <a:solidFill>
                <a:schemeClr val="bg1"/>
              </a:solidFill>
              <a:latin typeface="+mj-lt"/>
              <a:ea typeface="微软雅黑" panose="020B0503020204020204" pitchFamily="34" charset="-122"/>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04946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4662647" y="1836737"/>
            <a:ext cx="2875121" cy="3201353"/>
            <a:chOff x="5270" y="1103"/>
            <a:chExt cx="7963" cy="8867"/>
          </a:xfrm>
        </p:grpSpPr>
        <p:sp>
          <p:nvSpPr>
            <p:cNvPr id="57" name="矩形 56"/>
            <p:cNvSpPr/>
            <p:nvPr/>
          </p:nvSpPr>
          <p:spPr>
            <a:xfrm>
              <a:off x="9150" y="1168"/>
              <a:ext cx="270" cy="1682"/>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58" name="矩形 57"/>
            <p:cNvSpPr/>
            <p:nvPr/>
          </p:nvSpPr>
          <p:spPr>
            <a:xfrm>
              <a:off x="9150" y="2938"/>
              <a:ext cx="270" cy="1682"/>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59" name="矩形 58"/>
            <p:cNvSpPr/>
            <p:nvPr/>
          </p:nvSpPr>
          <p:spPr>
            <a:xfrm>
              <a:off x="9150" y="4708"/>
              <a:ext cx="270" cy="1682"/>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0" name="矩形 59"/>
            <p:cNvSpPr/>
            <p:nvPr/>
          </p:nvSpPr>
          <p:spPr>
            <a:xfrm>
              <a:off x="9150" y="6478"/>
              <a:ext cx="270" cy="1682"/>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1" name="矩形 60"/>
            <p:cNvSpPr/>
            <p:nvPr/>
          </p:nvSpPr>
          <p:spPr>
            <a:xfrm>
              <a:off x="9150" y="8248"/>
              <a:ext cx="270" cy="1682"/>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2" name="矩形 61"/>
            <p:cNvSpPr/>
            <p:nvPr/>
          </p:nvSpPr>
          <p:spPr>
            <a:xfrm>
              <a:off x="9585" y="5398"/>
              <a:ext cx="1673" cy="150"/>
            </a:xfrm>
            <a:prstGeom prst="rect">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3" name="矩形 62"/>
            <p:cNvSpPr/>
            <p:nvPr/>
          </p:nvSpPr>
          <p:spPr>
            <a:xfrm>
              <a:off x="9585" y="8938"/>
              <a:ext cx="1673" cy="150"/>
            </a:xfrm>
            <a:prstGeom prst="rect">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4" name="矩形 63"/>
            <p:cNvSpPr/>
            <p:nvPr/>
          </p:nvSpPr>
          <p:spPr>
            <a:xfrm>
              <a:off x="9585" y="1933"/>
              <a:ext cx="1673" cy="150"/>
            </a:xfrm>
            <a:prstGeom prst="rect">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5" name="矩形 64"/>
            <p:cNvSpPr/>
            <p:nvPr/>
          </p:nvSpPr>
          <p:spPr>
            <a:xfrm>
              <a:off x="7273" y="3703"/>
              <a:ext cx="1672" cy="150"/>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6" name="矩形 65"/>
            <p:cNvSpPr/>
            <p:nvPr/>
          </p:nvSpPr>
          <p:spPr>
            <a:xfrm>
              <a:off x="7273" y="7348"/>
              <a:ext cx="1672" cy="150"/>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7" name="椭圆 66"/>
            <p:cNvSpPr/>
            <p:nvPr/>
          </p:nvSpPr>
          <p:spPr>
            <a:xfrm>
              <a:off x="5330" y="2798"/>
              <a:ext cx="1810" cy="1810"/>
            </a:xfrm>
            <a:prstGeom prst="ellipse">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8" name="椭圆 67"/>
            <p:cNvSpPr/>
            <p:nvPr/>
          </p:nvSpPr>
          <p:spPr>
            <a:xfrm>
              <a:off x="11423" y="8160"/>
              <a:ext cx="1810" cy="1810"/>
            </a:xfrm>
            <a:prstGeom prst="ellipse">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69" name="椭圆 68"/>
            <p:cNvSpPr/>
            <p:nvPr/>
          </p:nvSpPr>
          <p:spPr>
            <a:xfrm>
              <a:off x="11358" y="4493"/>
              <a:ext cx="1810" cy="1810"/>
            </a:xfrm>
            <a:prstGeom prst="ellipse">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70" name="椭圆 69"/>
            <p:cNvSpPr/>
            <p:nvPr/>
          </p:nvSpPr>
          <p:spPr>
            <a:xfrm>
              <a:off x="11358" y="1103"/>
              <a:ext cx="1810" cy="1810"/>
            </a:xfrm>
            <a:prstGeom prst="ellipse">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71" name="椭圆 70"/>
            <p:cNvSpPr/>
            <p:nvPr/>
          </p:nvSpPr>
          <p:spPr>
            <a:xfrm>
              <a:off x="5270" y="6593"/>
              <a:ext cx="1808" cy="1807"/>
            </a:xfrm>
            <a:prstGeom prst="ellipse">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201C11"/>
                </a:solidFill>
              </a:endParaRPr>
            </a:p>
          </p:txBody>
        </p:sp>
        <p:sp>
          <p:nvSpPr>
            <p:cNvPr id="72" name="Freeform 48"/>
            <p:cNvSpPr/>
            <p:nvPr/>
          </p:nvSpPr>
          <p:spPr bwMode="auto">
            <a:xfrm>
              <a:off x="12038" y="8700"/>
              <a:ext cx="622" cy="720"/>
            </a:xfrm>
            <a:custGeom>
              <a:avLst/>
              <a:gdLst>
                <a:gd name="T0" fmla="*/ 104 w 120"/>
                <a:gd name="T1" fmla="*/ 67 h 120"/>
                <a:gd name="T2" fmla="*/ 120 w 120"/>
                <a:gd name="T3" fmla="*/ 76 h 120"/>
                <a:gd name="T4" fmla="*/ 114 w 120"/>
                <a:gd name="T5" fmla="*/ 91 h 120"/>
                <a:gd name="T6" fmla="*/ 96 w 120"/>
                <a:gd name="T7" fmla="*/ 86 h 120"/>
                <a:gd name="T8" fmla="*/ 86 w 120"/>
                <a:gd name="T9" fmla="*/ 96 h 120"/>
                <a:gd name="T10" fmla="*/ 91 w 120"/>
                <a:gd name="T11" fmla="*/ 114 h 120"/>
                <a:gd name="T12" fmla="*/ 76 w 120"/>
                <a:gd name="T13" fmla="*/ 120 h 120"/>
                <a:gd name="T14" fmla="*/ 66 w 120"/>
                <a:gd name="T15" fmla="*/ 104 h 120"/>
                <a:gd name="T16" fmla="*/ 60 w 120"/>
                <a:gd name="T17" fmla="*/ 104 h 120"/>
                <a:gd name="T18" fmla="*/ 53 w 120"/>
                <a:gd name="T19" fmla="*/ 104 h 120"/>
                <a:gd name="T20" fmla="*/ 53 w 120"/>
                <a:gd name="T21" fmla="*/ 104 h 120"/>
                <a:gd name="T22" fmla="*/ 44 w 120"/>
                <a:gd name="T23" fmla="*/ 120 h 120"/>
                <a:gd name="T24" fmla="*/ 29 w 120"/>
                <a:gd name="T25" fmla="*/ 114 h 120"/>
                <a:gd name="T26" fmla="*/ 34 w 120"/>
                <a:gd name="T27" fmla="*/ 95 h 120"/>
                <a:gd name="T28" fmla="*/ 24 w 120"/>
                <a:gd name="T29" fmla="*/ 86 h 120"/>
                <a:gd name="T30" fmla="*/ 6 w 120"/>
                <a:gd name="T31" fmla="*/ 91 h 120"/>
                <a:gd name="T32" fmla="*/ 0 w 120"/>
                <a:gd name="T33" fmla="*/ 76 h 120"/>
                <a:gd name="T34" fmla="*/ 16 w 120"/>
                <a:gd name="T35" fmla="*/ 66 h 120"/>
                <a:gd name="T36" fmla="*/ 16 w 120"/>
                <a:gd name="T37" fmla="*/ 60 h 120"/>
                <a:gd name="T38" fmla="*/ 16 w 120"/>
                <a:gd name="T39" fmla="*/ 53 h 120"/>
                <a:gd name="T40" fmla="*/ 16 w 120"/>
                <a:gd name="T41" fmla="*/ 53 h 120"/>
                <a:gd name="T42" fmla="*/ 0 w 120"/>
                <a:gd name="T43" fmla="*/ 43 h 120"/>
                <a:gd name="T44" fmla="*/ 6 w 120"/>
                <a:gd name="T45" fmla="*/ 29 h 120"/>
                <a:gd name="T46" fmla="*/ 24 w 120"/>
                <a:gd name="T47" fmla="*/ 34 h 120"/>
                <a:gd name="T48" fmla="*/ 34 w 120"/>
                <a:gd name="T49" fmla="*/ 24 h 120"/>
                <a:gd name="T50" fmla="*/ 29 w 120"/>
                <a:gd name="T51" fmla="*/ 6 h 120"/>
                <a:gd name="T52" fmla="*/ 44 w 120"/>
                <a:gd name="T53" fmla="*/ 0 h 120"/>
                <a:gd name="T54" fmla="*/ 54 w 120"/>
                <a:gd name="T55" fmla="*/ 16 h 120"/>
                <a:gd name="T56" fmla="*/ 60 w 120"/>
                <a:gd name="T57" fmla="*/ 16 h 120"/>
                <a:gd name="T58" fmla="*/ 67 w 120"/>
                <a:gd name="T59" fmla="*/ 16 h 120"/>
                <a:gd name="T60" fmla="*/ 77 w 120"/>
                <a:gd name="T61" fmla="*/ 0 h 120"/>
                <a:gd name="T62" fmla="*/ 91 w 120"/>
                <a:gd name="T63" fmla="*/ 6 h 120"/>
                <a:gd name="T64" fmla="*/ 87 w 120"/>
                <a:gd name="T65" fmla="*/ 24 h 120"/>
                <a:gd name="T66" fmla="*/ 96 w 120"/>
                <a:gd name="T67" fmla="*/ 34 h 120"/>
                <a:gd name="T68" fmla="*/ 114 w 120"/>
                <a:gd name="T69" fmla="*/ 29 h 120"/>
                <a:gd name="T70" fmla="*/ 120 w 120"/>
                <a:gd name="T71" fmla="*/ 44 h 120"/>
                <a:gd name="T72" fmla="*/ 104 w 120"/>
                <a:gd name="T73" fmla="*/ 54 h 120"/>
                <a:gd name="T74" fmla="*/ 104 w 120"/>
                <a:gd name="T75" fmla="*/ 60 h 120"/>
                <a:gd name="T76" fmla="*/ 104 w 120"/>
                <a:gd name="T77" fmla="*/ 6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120">
                  <a:moveTo>
                    <a:pt x="104" y="67"/>
                  </a:moveTo>
                  <a:cubicBezTo>
                    <a:pt x="120" y="76"/>
                    <a:pt x="120" y="76"/>
                    <a:pt x="120" y="76"/>
                  </a:cubicBezTo>
                  <a:cubicBezTo>
                    <a:pt x="114" y="91"/>
                    <a:pt x="114" y="91"/>
                    <a:pt x="114" y="91"/>
                  </a:cubicBezTo>
                  <a:cubicBezTo>
                    <a:pt x="96" y="86"/>
                    <a:pt x="96" y="86"/>
                    <a:pt x="96" y="86"/>
                  </a:cubicBezTo>
                  <a:cubicBezTo>
                    <a:pt x="93" y="90"/>
                    <a:pt x="90" y="93"/>
                    <a:pt x="86" y="96"/>
                  </a:cubicBezTo>
                  <a:cubicBezTo>
                    <a:pt x="91" y="114"/>
                    <a:pt x="91" y="114"/>
                    <a:pt x="91" y="114"/>
                  </a:cubicBezTo>
                  <a:cubicBezTo>
                    <a:pt x="76" y="120"/>
                    <a:pt x="76" y="120"/>
                    <a:pt x="76" y="120"/>
                  </a:cubicBezTo>
                  <a:cubicBezTo>
                    <a:pt x="66" y="104"/>
                    <a:pt x="66" y="104"/>
                    <a:pt x="66" y="104"/>
                  </a:cubicBezTo>
                  <a:cubicBezTo>
                    <a:pt x="64" y="104"/>
                    <a:pt x="62" y="104"/>
                    <a:pt x="60" y="104"/>
                  </a:cubicBezTo>
                  <a:cubicBezTo>
                    <a:pt x="58" y="104"/>
                    <a:pt x="56" y="104"/>
                    <a:pt x="53" y="104"/>
                  </a:cubicBezTo>
                  <a:cubicBezTo>
                    <a:pt x="53" y="104"/>
                    <a:pt x="53" y="104"/>
                    <a:pt x="53" y="104"/>
                  </a:cubicBezTo>
                  <a:cubicBezTo>
                    <a:pt x="44" y="120"/>
                    <a:pt x="44" y="120"/>
                    <a:pt x="44" y="120"/>
                  </a:cubicBezTo>
                  <a:cubicBezTo>
                    <a:pt x="29" y="114"/>
                    <a:pt x="29" y="114"/>
                    <a:pt x="29" y="114"/>
                  </a:cubicBezTo>
                  <a:cubicBezTo>
                    <a:pt x="34" y="95"/>
                    <a:pt x="34" y="95"/>
                    <a:pt x="34" y="95"/>
                  </a:cubicBezTo>
                  <a:cubicBezTo>
                    <a:pt x="30" y="93"/>
                    <a:pt x="27" y="89"/>
                    <a:pt x="24" y="86"/>
                  </a:cubicBezTo>
                  <a:cubicBezTo>
                    <a:pt x="6" y="91"/>
                    <a:pt x="6" y="91"/>
                    <a:pt x="6" y="91"/>
                  </a:cubicBezTo>
                  <a:cubicBezTo>
                    <a:pt x="0" y="76"/>
                    <a:pt x="0" y="76"/>
                    <a:pt x="0" y="76"/>
                  </a:cubicBezTo>
                  <a:cubicBezTo>
                    <a:pt x="16" y="66"/>
                    <a:pt x="16" y="66"/>
                    <a:pt x="16" y="66"/>
                  </a:cubicBezTo>
                  <a:cubicBezTo>
                    <a:pt x="16" y="64"/>
                    <a:pt x="16" y="62"/>
                    <a:pt x="16" y="60"/>
                  </a:cubicBezTo>
                  <a:cubicBezTo>
                    <a:pt x="16" y="57"/>
                    <a:pt x="16" y="55"/>
                    <a:pt x="16" y="53"/>
                  </a:cubicBezTo>
                  <a:cubicBezTo>
                    <a:pt x="16" y="53"/>
                    <a:pt x="16" y="53"/>
                    <a:pt x="16" y="53"/>
                  </a:cubicBezTo>
                  <a:cubicBezTo>
                    <a:pt x="0" y="43"/>
                    <a:pt x="0" y="43"/>
                    <a:pt x="0" y="43"/>
                  </a:cubicBezTo>
                  <a:cubicBezTo>
                    <a:pt x="6" y="29"/>
                    <a:pt x="6" y="29"/>
                    <a:pt x="6" y="29"/>
                  </a:cubicBezTo>
                  <a:cubicBezTo>
                    <a:pt x="24" y="34"/>
                    <a:pt x="24" y="34"/>
                    <a:pt x="24" y="34"/>
                  </a:cubicBezTo>
                  <a:cubicBezTo>
                    <a:pt x="27" y="30"/>
                    <a:pt x="30" y="27"/>
                    <a:pt x="34" y="24"/>
                  </a:cubicBezTo>
                  <a:cubicBezTo>
                    <a:pt x="29" y="6"/>
                    <a:pt x="29" y="6"/>
                    <a:pt x="29" y="6"/>
                  </a:cubicBezTo>
                  <a:cubicBezTo>
                    <a:pt x="44" y="0"/>
                    <a:pt x="44" y="0"/>
                    <a:pt x="44" y="0"/>
                  </a:cubicBezTo>
                  <a:cubicBezTo>
                    <a:pt x="54" y="16"/>
                    <a:pt x="54" y="16"/>
                    <a:pt x="54" y="16"/>
                  </a:cubicBezTo>
                  <a:cubicBezTo>
                    <a:pt x="56" y="16"/>
                    <a:pt x="58" y="16"/>
                    <a:pt x="60" y="16"/>
                  </a:cubicBezTo>
                  <a:cubicBezTo>
                    <a:pt x="62" y="16"/>
                    <a:pt x="65" y="16"/>
                    <a:pt x="67" y="16"/>
                  </a:cubicBezTo>
                  <a:cubicBezTo>
                    <a:pt x="77" y="0"/>
                    <a:pt x="77" y="0"/>
                    <a:pt x="77" y="0"/>
                  </a:cubicBezTo>
                  <a:cubicBezTo>
                    <a:pt x="91" y="6"/>
                    <a:pt x="91" y="6"/>
                    <a:pt x="91" y="6"/>
                  </a:cubicBezTo>
                  <a:cubicBezTo>
                    <a:pt x="87" y="24"/>
                    <a:pt x="87" y="24"/>
                    <a:pt x="87" y="24"/>
                  </a:cubicBezTo>
                  <a:cubicBezTo>
                    <a:pt x="90" y="27"/>
                    <a:pt x="93" y="30"/>
                    <a:pt x="96" y="34"/>
                  </a:cubicBezTo>
                  <a:cubicBezTo>
                    <a:pt x="114" y="29"/>
                    <a:pt x="114" y="29"/>
                    <a:pt x="114" y="29"/>
                  </a:cubicBezTo>
                  <a:cubicBezTo>
                    <a:pt x="120" y="44"/>
                    <a:pt x="120" y="44"/>
                    <a:pt x="120" y="44"/>
                  </a:cubicBezTo>
                  <a:cubicBezTo>
                    <a:pt x="104" y="54"/>
                    <a:pt x="104" y="54"/>
                    <a:pt x="104" y="54"/>
                  </a:cubicBezTo>
                  <a:cubicBezTo>
                    <a:pt x="104" y="56"/>
                    <a:pt x="104" y="58"/>
                    <a:pt x="104" y="60"/>
                  </a:cubicBezTo>
                  <a:cubicBezTo>
                    <a:pt x="104" y="62"/>
                    <a:pt x="104" y="64"/>
                    <a:pt x="104" y="67"/>
                  </a:cubicBezTo>
                  <a:close/>
                </a:path>
              </a:pathLst>
            </a:custGeom>
            <a:solidFill>
              <a:schemeClr val="bg1"/>
            </a:solidFill>
            <a:ln w="30163" cap="rnd">
              <a:solidFill>
                <a:schemeClr val="bg1"/>
              </a:solidFill>
              <a:prstDash val="solid"/>
              <a:round/>
            </a:ln>
          </p:spPr>
          <p:txBody>
            <a:bodyPr lIns="60222" tIns="30111" rIns="60222" bIns="30111"/>
            <a:lstStyle/>
            <a:p>
              <a:pPr>
                <a:defRPr/>
              </a:pPr>
              <a:endParaRPr lang="zh-CN" altLang="en-US" sz="1185">
                <a:solidFill>
                  <a:srgbClr val="201C11"/>
                </a:solidFill>
              </a:endParaRPr>
            </a:p>
          </p:txBody>
        </p:sp>
        <p:grpSp>
          <p:nvGrpSpPr>
            <p:cNvPr id="73" name="组合 72"/>
            <p:cNvGrpSpPr/>
            <p:nvPr/>
          </p:nvGrpSpPr>
          <p:grpSpPr>
            <a:xfrm>
              <a:off x="5916" y="6969"/>
              <a:ext cx="685" cy="755"/>
              <a:chOff x="1684338" y="1239838"/>
              <a:chExt cx="434975" cy="479425"/>
            </a:xfrm>
            <a:solidFill>
              <a:schemeClr val="bg1"/>
            </a:solidFill>
          </p:grpSpPr>
          <p:sp>
            <p:nvSpPr>
              <p:cNvPr id="83" name="Freeform 23"/>
              <p:cNvSpPr>
                <a:spLocks noEditPoints="1"/>
              </p:cNvSpPr>
              <p:nvPr/>
            </p:nvSpPr>
            <p:spPr bwMode="auto">
              <a:xfrm>
                <a:off x="1684338" y="1239838"/>
                <a:ext cx="434975" cy="479425"/>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solidFill>
                <a:schemeClr val="bg1"/>
              </a:solidFill>
              <a:ln>
                <a:noFill/>
              </a:ln>
            </p:spPr>
            <p:txBody>
              <a:bodyPr lIns="60222" tIns="30111" rIns="60222" bIns="30111"/>
              <a:lstStyle/>
              <a:p>
                <a:pPr>
                  <a:defRPr/>
                </a:pPr>
                <a:endParaRPr lang="zh-CN" altLang="en-US" sz="1185">
                  <a:solidFill>
                    <a:srgbClr val="201C11"/>
                  </a:solidFill>
                </a:endParaRPr>
              </a:p>
            </p:txBody>
          </p:sp>
          <p:sp>
            <p:nvSpPr>
              <p:cNvPr id="84" name="Freeform 24"/>
              <p:cNvSpPr/>
              <p:nvPr/>
            </p:nvSpPr>
            <p:spPr bwMode="auto">
              <a:xfrm>
                <a:off x="1698625" y="1379538"/>
                <a:ext cx="87313" cy="82550"/>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p:spPr>
            <p:txBody>
              <a:bodyPr lIns="60222" tIns="30111" rIns="60222" bIns="30111"/>
              <a:lstStyle/>
              <a:p>
                <a:pPr>
                  <a:defRPr/>
                </a:pPr>
                <a:endParaRPr lang="zh-CN" altLang="en-US" sz="1185">
                  <a:solidFill>
                    <a:srgbClr val="201C11"/>
                  </a:solidFill>
                </a:endParaRPr>
              </a:p>
            </p:txBody>
          </p:sp>
        </p:grpSp>
        <p:grpSp>
          <p:nvGrpSpPr>
            <p:cNvPr id="74" name="组合 73"/>
            <p:cNvGrpSpPr/>
            <p:nvPr/>
          </p:nvGrpSpPr>
          <p:grpSpPr>
            <a:xfrm>
              <a:off x="11967" y="1632"/>
              <a:ext cx="593" cy="753"/>
              <a:chOff x="2889250" y="1241425"/>
              <a:chExt cx="376238" cy="477838"/>
            </a:xfrm>
            <a:solidFill>
              <a:schemeClr val="bg1"/>
            </a:solidFill>
          </p:grpSpPr>
          <p:sp>
            <p:nvSpPr>
              <p:cNvPr id="81" name="Freeform 25"/>
              <p:cNvSpPr/>
              <p:nvPr/>
            </p:nvSpPr>
            <p:spPr bwMode="auto">
              <a:xfrm>
                <a:off x="2889250" y="1241425"/>
                <a:ext cx="376238" cy="477838"/>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solidFill>
                <a:schemeClr val="bg1"/>
              </a:solidFill>
              <a:ln>
                <a:noFill/>
              </a:ln>
            </p:spPr>
            <p:txBody>
              <a:bodyPr lIns="60222" tIns="30111" rIns="60222" bIns="30111"/>
              <a:lstStyle/>
              <a:p>
                <a:pPr>
                  <a:defRPr/>
                </a:pPr>
                <a:endParaRPr lang="zh-CN" altLang="en-US" sz="1185">
                  <a:solidFill>
                    <a:srgbClr val="201C11"/>
                  </a:solidFill>
                </a:endParaRPr>
              </a:p>
            </p:txBody>
          </p:sp>
          <p:sp>
            <p:nvSpPr>
              <p:cNvPr id="82" name="Freeform 26"/>
              <p:cNvSpPr>
                <a:spLocks noEditPoints="1"/>
              </p:cNvSpPr>
              <p:nvPr/>
            </p:nvSpPr>
            <p:spPr bwMode="auto">
              <a:xfrm>
                <a:off x="2889250" y="1244600"/>
                <a:ext cx="315913" cy="314325"/>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solidFill>
                <a:schemeClr val="bg1"/>
              </a:solidFill>
              <a:ln>
                <a:solidFill>
                  <a:schemeClr val="bg1"/>
                </a:solidFill>
              </a:ln>
            </p:spPr>
            <p:txBody>
              <a:bodyPr lIns="60222" tIns="30111" rIns="60222" bIns="30111"/>
              <a:lstStyle/>
              <a:p>
                <a:pPr>
                  <a:defRPr/>
                </a:pPr>
                <a:endParaRPr lang="zh-CN" altLang="en-US" sz="1185">
                  <a:solidFill>
                    <a:srgbClr val="201C11"/>
                  </a:solidFill>
                </a:endParaRPr>
              </a:p>
            </p:txBody>
          </p:sp>
        </p:grpSp>
        <p:grpSp>
          <p:nvGrpSpPr>
            <p:cNvPr id="75" name="组合 74"/>
            <p:cNvGrpSpPr/>
            <p:nvPr/>
          </p:nvGrpSpPr>
          <p:grpSpPr>
            <a:xfrm>
              <a:off x="5880" y="3228"/>
              <a:ext cx="770" cy="747"/>
              <a:chOff x="2822575" y="2408238"/>
              <a:chExt cx="488950" cy="474662"/>
            </a:xfrm>
            <a:solidFill>
              <a:schemeClr val="bg1"/>
            </a:solidFill>
          </p:grpSpPr>
          <p:sp>
            <p:nvSpPr>
              <p:cNvPr id="79" name="Freeform 31"/>
              <p:cNvSpPr/>
              <p:nvPr/>
            </p:nvSpPr>
            <p:spPr bwMode="auto">
              <a:xfrm>
                <a:off x="3048000" y="2646363"/>
                <a:ext cx="38100" cy="39687"/>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grpFill/>
              <a:ln>
                <a:noFill/>
              </a:ln>
            </p:spPr>
            <p:txBody>
              <a:bodyPr lIns="60222" tIns="30111" rIns="60222" bIns="30111"/>
              <a:lstStyle/>
              <a:p>
                <a:pPr>
                  <a:defRPr/>
                </a:pPr>
                <a:endParaRPr lang="zh-CN" altLang="en-US" sz="1185">
                  <a:solidFill>
                    <a:srgbClr val="201C11"/>
                  </a:solidFill>
                </a:endParaRPr>
              </a:p>
            </p:txBody>
          </p:sp>
          <p:sp>
            <p:nvSpPr>
              <p:cNvPr id="80" name="Freeform 32"/>
              <p:cNvSpPr>
                <a:spLocks noEditPoints="1"/>
              </p:cNvSpPr>
              <p:nvPr/>
            </p:nvSpPr>
            <p:spPr bwMode="auto">
              <a:xfrm>
                <a:off x="2822575" y="2408238"/>
                <a:ext cx="488950" cy="474662"/>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solidFill>
                <a:schemeClr val="bg1"/>
              </a:solidFill>
              <a:ln>
                <a:noFill/>
              </a:ln>
            </p:spPr>
            <p:txBody>
              <a:bodyPr lIns="60222" tIns="30111" rIns="60222" bIns="30111"/>
              <a:lstStyle/>
              <a:p>
                <a:pPr>
                  <a:defRPr/>
                </a:pPr>
                <a:endParaRPr lang="zh-CN" altLang="en-US" sz="1185">
                  <a:solidFill>
                    <a:srgbClr val="201C11"/>
                  </a:solidFill>
                </a:endParaRPr>
              </a:p>
            </p:txBody>
          </p:sp>
        </p:grpSp>
        <p:grpSp>
          <p:nvGrpSpPr>
            <p:cNvPr id="76" name="组合 75"/>
            <p:cNvGrpSpPr/>
            <p:nvPr/>
          </p:nvGrpSpPr>
          <p:grpSpPr>
            <a:xfrm>
              <a:off x="12037" y="5024"/>
              <a:ext cx="500" cy="747"/>
              <a:chOff x="596900" y="3573463"/>
              <a:chExt cx="317500" cy="474662"/>
            </a:xfrm>
            <a:solidFill>
              <a:schemeClr val="bg1"/>
            </a:solidFill>
          </p:grpSpPr>
          <p:sp>
            <p:nvSpPr>
              <p:cNvPr id="77" name="Freeform 35"/>
              <p:cNvSpPr/>
              <p:nvPr/>
            </p:nvSpPr>
            <p:spPr bwMode="auto">
              <a:xfrm>
                <a:off x="657225" y="3929063"/>
                <a:ext cx="158750" cy="119062"/>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solidFill>
                <a:schemeClr val="bg1"/>
              </a:solidFill>
              <a:ln>
                <a:noFill/>
              </a:ln>
            </p:spPr>
            <p:txBody>
              <a:bodyPr lIns="60222" tIns="30111" rIns="60222" bIns="30111"/>
              <a:lstStyle/>
              <a:p>
                <a:pPr>
                  <a:defRPr/>
                </a:pPr>
                <a:endParaRPr lang="zh-CN" altLang="en-US" sz="1185">
                  <a:solidFill>
                    <a:srgbClr val="201C11"/>
                  </a:solidFill>
                </a:endParaRPr>
              </a:p>
            </p:txBody>
          </p:sp>
          <p:sp>
            <p:nvSpPr>
              <p:cNvPr id="78" name="Freeform 36"/>
              <p:cNvSpPr>
                <a:spLocks noEditPoints="1"/>
              </p:cNvSpPr>
              <p:nvPr/>
            </p:nvSpPr>
            <p:spPr bwMode="auto">
              <a:xfrm>
                <a:off x="596900" y="3573463"/>
                <a:ext cx="317500" cy="336550"/>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solidFill>
                <a:schemeClr val="bg1"/>
              </a:solidFill>
              <a:ln>
                <a:solidFill>
                  <a:schemeClr val="bg1"/>
                </a:solidFill>
              </a:ln>
            </p:spPr>
            <p:txBody>
              <a:bodyPr lIns="60222" tIns="30111" rIns="60222" bIns="30111"/>
              <a:lstStyle/>
              <a:p>
                <a:pPr>
                  <a:defRPr/>
                </a:pPr>
                <a:endParaRPr lang="zh-CN" altLang="en-US" sz="1185">
                  <a:solidFill>
                    <a:srgbClr val="201C11"/>
                  </a:solidFill>
                </a:endParaRPr>
              </a:p>
            </p:txBody>
          </p:sp>
        </p:grpSp>
      </p:grpSp>
      <p:grpSp>
        <p:nvGrpSpPr>
          <p:cNvPr id="85" name="组合 84"/>
          <p:cNvGrpSpPr/>
          <p:nvPr/>
        </p:nvGrpSpPr>
        <p:grpSpPr>
          <a:xfrm>
            <a:off x="2766378" y="1993426"/>
            <a:ext cx="1853565" cy="926308"/>
            <a:chOff x="3492" y="3319"/>
            <a:chExt cx="3892" cy="1945"/>
          </a:xfrm>
        </p:grpSpPr>
        <p:grpSp>
          <p:nvGrpSpPr>
            <p:cNvPr id="86" name="组合 85"/>
            <p:cNvGrpSpPr/>
            <p:nvPr/>
          </p:nvGrpSpPr>
          <p:grpSpPr>
            <a:xfrm>
              <a:off x="3492" y="3319"/>
              <a:ext cx="3892" cy="1945"/>
              <a:chOff x="4765" y="2949"/>
              <a:chExt cx="3892" cy="1945"/>
            </a:xfrm>
          </p:grpSpPr>
          <p:sp>
            <p:nvSpPr>
              <p:cNvPr id="88" name="淘宝店chenying0907出品 43"/>
              <p:cNvSpPr/>
              <p:nvPr/>
            </p:nvSpPr>
            <p:spPr>
              <a:xfrm>
                <a:off x="4765" y="3537"/>
                <a:ext cx="3892" cy="1357"/>
              </a:xfrm>
              <a:prstGeom prst="rect">
                <a:avLst/>
              </a:prstGeom>
            </p:spPr>
            <p:txBody>
              <a:bodyPr wrap="square">
                <a:spAutoFit/>
              </a:bodyPr>
              <a:lstStyle/>
              <a:p>
                <a:pPr algn="r">
                  <a:spcAft>
                    <a:spcPts val="450"/>
                  </a:spcAft>
                </a:pPr>
                <a:r>
                  <a:rPr lang="en-US" altLang="zh-CN" sz="1200" dirty="0">
                    <a:solidFill>
                      <a:srgbClr val="B73A4F"/>
                    </a:solidFill>
                    <a:ea typeface="微软雅黑" panose="020B0503020204020204" charset="-122"/>
                    <a:cs typeface="Arial" panose="020B0604020202020204" pitchFamily="34" charset="0"/>
                  </a:rPr>
                  <a:t>Be an encourager, the world has enough critics already.</a:t>
                </a:r>
                <a:endParaRPr lang="en-US" altLang="zh-CN" sz="1200" dirty="0">
                  <a:solidFill>
                    <a:srgbClr val="B73A4F"/>
                  </a:solidFill>
                  <a:ea typeface="微软雅黑" panose="020B0503020204020204" charset="-122"/>
                  <a:cs typeface="Arial" panose="020B0604020202020204" pitchFamily="34" charset="0"/>
                </a:endParaRPr>
              </a:p>
            </p:txBody>
          </p:sp>
          <p:sp>
            <p:nvSpPr>
              <p:cNvPr id="89" name="淘宝店chenying0907出品 44"/>
              <p:cNvSpPr/>
              <p:nvPr/>
            </p:nvSpPr>
            <p:spPr>
              <a:xfrm>
                <a:off x="7210" y="2949"/>
                <a:ext cx="1217" cy="711"/>
              </a:xfrm>
              <a:prstGeom prst="rect">
                <a:avLst/>
              </a:prstGeom>
            </p:spPr>
            <p:txBody>
              <a:bodyPr wrap="none">
                <a:spAutoFit/>
              </a:bodyPr>
              <a:lstStyle/>
              <a:p>
                <a:pPr algn="r"/>
                <a:r>
                  <a:rPr lang="en-US" altLang="zh-CN" sz="1600" b="1" dirty="0">
                    <a:solidFill>
                      <a:srgbClr val="B73A4F"/>
                    </a:solidFill>
                    <a:ea typeface="微软雅黑" panose="020B0503020204020204" charset="-122"/>
                    <a:cs typeface="Arial" panose="020B0604020202020204" pitchFamily="34" charset="0"/>
                  </a:rPr>
                  <a:t>Add</a:t>
                </a:r>
                <a:endParaRPr lang="en-US" altLang="zh-CN" sz="1600" b="1" dirty="0">
                  <a:solidFill>
                    <a:srgbClr val="B73A4F"/>
                  </a:solidFill>
                  <a:ea typeface="微软雅黑" panose="020B0503020204020204" charset="-122"/>
                  <a:cs typeface="Arial" panose="020B0604020202020204" pitchFamily="34" charset="0"/>
                </a:endParaRPr>
              </a:p>
            </p:txBody>
          </p:sp>
        </p:grpSp>
        <p:cxnSp>
          <p:nvCxnSpPr>
            <p:cNvPr id="87" name="直接连接符 86"/>
            <p:cNvCxnSpPr/>
            <p:nvPr/>
          </p:nvCxnSpPr>
          <p:spPr>
            <a:xfrm flipV="1">
              <a:off x="6370"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nvGrpSpPr>
          <p:cNvPr id="90" name="组合 89"/>
          <p:cNvGrpSpPr/>
          <p:nvPr/>
        </p:nvGrpSpPr>
        <p:grpSpPr>
          <a:xfrm>
            <a:off x="2830671" y="3726025"/>
            <a:ext cx="1853565" cy="754382"/>
            <a:chOff x="3492" y="3292"/>
            <a:chExt cx="3892" cy="1584"/>
          </a:xfrm>
        </p:grpSpPr>
        <p:grpSp>
          <p:nvGrpSpPr>
            <p:cNvPr id="91" name="组合 90"/>
            <p:cNvGrpSpPr/>
            <p:nvPr/>
          </p:nvGrpSpPr>
          <p:grpSpPr>
            <a:xfrm>
              <a:off x="3492" y="3292"/>
              <a:ext cx="3892" cy="1584"/>
              <a:chOff x="4765" y="2922"/>
              <a:chExt cx="3892" cy="1584"/>
            </a:xfrm>
          </p:grpSpPr>
          <p:sp>
            <p:nvSpPr>
              <p:cNvPr id="93" name="淘宝店chenying0907出品 43"/>
              <p:cNvSpPr/>
              <p:nvPr/>
            </p:nvSpPr>
            <p:spPr>
              <a:xfrm>
                <a:off x="4765" y="3537"/>
                <a:ext cx="3892" cy="969"/>
              </a:xfrm>
              <a:prstGeom prst="rect">
                <a:avLst/>
              </a:prstGeom>
            </p:spPr>
            <p:txBody>
              <a:bodyPr wrap="square">
                <a:spAutoFit/>
              </a:bodyPr>
              <a:lstStyle/>
              <a:p>
                <a:pPr algn="r">
                  <a:spcAft>
                    <a:spcPts val="450"/>
                  </a:spcAft>
                </a:pPr>
                <a:r>
                  <a:rPr lang="en-US" altLang="zh-CN" sz="1200" dirty="0">
                    <a:solidFill>
                      <a:srgbClr val="B73A4F"/>
                    </a:solidFill>
                    <a:ea typeface="微软雅黑" panose="020B0503020204020204" charset="-122"/>
                    <a:cs typeface="Arial" panose="020B0604020202020204" pitchFamily="34" charset="0"/>
                  </a:rPr>
                  <a:t>Always give your best never worry for results.</a:t>
                </a:r>
                <a:endParaRPr lang="en-US" altLang="zh-CN" sz="1200" dirty="0">
                  <a:solidFill>
                    <a:srgbClr val="B73A4F"/>
                  </a:solidFill>
                  <a:ea typeface="微软雅黑" panose="020B0503020204020204" charset="-122"/>
                  <a:cs typeface="Arial" panose="020B0604020202020204" pitchFamily="34" charset="0"/>
                </a:endParaRPr>
              </a:p>
            </p:txBody>
          </p:sp>
          <p:sp>
            <p:nvSpPr>
              <p:cNvPr id="94" name="淘宝店chenying0907出品 44"/>
              <p:cNvSpPr/>
              <p:nvPr/>
            </p:nvSpPr>
            <p:spPr>
              <a:xfrm>
                <a:off x="6601" y="2922"/>
                <a:ext cx="1826" cy="711"/>
              </a:xfrm>
              <a:prstGeom prst="rect">
                <a:avLst/>
              </a:prstGeom>
            </p:spPr>
            <p:txBody>
              <a:bodyPr wrap="none">
                <a:spAutoFit/>
              </a:bodyPr>
              <a:lstStyle/>
              <a:p>
                <a:pPr algn="r"/>
                <a:r>
                  <a:rPr lang="en-US" altLang="zh-CN" sz="1600" b="1" dirty="0">
                    <a:solidFill>
                      <a:srgbClr val="B73A4F"/>
                    </a:solidFill>
                    <a:ea typeface="微软雅黑" panose="020B0503020204020204" charset="-122"/>
                    <a:cs typeface="Arial" panose="020B0604020202020204" pitchFamily="34" charset="0"/>
                  </a:rPr>
                  <a:t>Accept</a:t>
                </a:r>
                <a:endParaRPr lang="en-US" altLang="zh-CN" sz="1600" b="1" dirty="0">
                  <a:solidFill>
                    <a:srgbClr val="B73A4F"/>
                  </a:solidFill>
                  <a:ea typeface="微软雅黑" panose="020B0503020204020204" charset="-122"/>
                  <a:cs typeface="Arial" panose="020B0604020202020204" pitchFamily="34" charset="0"/>
                </a:endParaRPr>
              </a:p>
            </p:txBody>
          </p:sp>
        </p:grpSp>
        <p:cxnSp>
          <p:nvCxnSpPr>
            <p:cNvPr id="92" name="直接连接符 91"/>
            <p:cNvCxnSpPr/>
            <p:nvPr/>
          </p:nvCxnSpPr>
          <p:spPr>
            <a:xfrm flipV="1">
              <a:off x="6370"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nvGrpSpPr>
          <p:cNvPr id="95" name="组合 94"/>
          <p:cNvGrpSpPr/>
          <p:nvPr/>
        </p:nvGrpSpPr>
        <p:grpSpPr>
          <a:xfrm>
            <a:off x="7638415" y="1798165"/>
            <a:ext cx="1853565" cy="755334"/>
            <a:chOff x="3492" y="3290"/>
            <a:chExt cx="3892" cy="1586"/>
          </a:xfrm>
        </p:grpSpPr>
        <p:grpSp>
          <p:nvGrpSpPr>
            <p:cNvPr id="96" name="组合 95"/>
            <p:cNvGrpSpPr/>
            <p:nvPr/>
          </p:nvGrpSpPr>
          <p:grpSpPr>
            <a:xfrm>
              <a:off x="3492" y="3290"/>
              <a:ext cx="3892" cy="1586"/>
              <a:chOff x="4765" y="2920"/>
              <a:chExt cx="3892" cy="1586"/>
            </a:xfrm>
          </p:grpSpPr>
          <p:sp>
            <p:nvSpPr>
              <p:cNvPr id="98" name="淘宝店chenying0907出品 43"/>
              <p:cNvSpPr/>
              <p:nvPr/>
            </p:nvSpPr>
            <p:spPr>
              <a:xfrm>
                <a:off x="4765" y="3537"/>
                <a:ext cx="3892" cy="969"/>
              </a:xfrm>
              <a:prstGeom prst="rect">
                <a:avLst/>
              </a:prstGeom>
            </p:spPr>
            <p:txBody>
              <a:bodyPr wrap="square">
                <a:spAutoFit/>
              </a:bodyPr>
              <a:lstStyle/>
              <a:p>
                <a:pPr algn="just">
                  <a:spcAft>
                    <a:spcPts val="450"/>
                  </a:spcAft>
                </a:pPr>
                <a:r>
                  <a:rPr lang="en-US" altLang="zh-CN" sz="1200" dirty="0">
                    <a:solidFill>
                      <a:srgbClr val="B73A4F"/>
                    </a:solidFill>
                    <a:ea typeface="微软雅黑" panose="020B0503020204020204" charset="-122"/>
                    <a:cs typeface="Arial" panose="020B0604020202020204" pitchFamily="34" charset="0"/>
                  </a:rPr>
                  <a:t>Always give your best never worry for results.</a:t>
                </a:r>
                <a:endParaRPr lang="en-US" altLang="zh-CN" sz="1200" dirty="0">
                  <a:solidFill>
                    <a:srgbClr val="B73A4F"/>
                  </a:solidFill>
                  <a:ea typeface="微软雅黑" panose="020B0503020204020204" charset="-122"/>
                  <a:cs typeface="Arial" panose="020B0604020202020204" pitchFamily="34" charset="0"/>
                </a:endParaRPr>
              </a:p>
            </p:txBody>
          </p:sp>
          <p:sp>
            <p:nvSpPr>
              <p:cNvPr id="99" name="淘宝店chenying0907出品 44"/>
              <p:cNvSpPr/>
              <p:nvPr/>
            </p:nvSpPr>
            <p:spPr>
              <a:xfrm>
                <a:off x="4772" y="2920"/>
                <a:ext cx="2845" cy="711"/>
              </a:xfrm>
              <a:prstGeom prst="rect">
                <a:avLst/>
              </a:prstGeom>
            </p:spPr>
            <p:txBody>
              <a:bodyPr wrap="none">
                <a:spAutoFit/>
              </a:bodyPr>
              <a:lstStyle/>
              <a:p>
                <a:r>
                  <a:rPr lang="en-US" altLang="zh-CN" sz="1600" b="1" dirty="0">
                    <a:solidFill>
                      <a:srgbClr val="B73A4F"/>
                    </a:solidFill>
                    <a:ea typeface="微软雅黑" panose="020B0503020204020204" charset="-122"/>
                    <a:cs typeface="Arial" panose="020B0604020202020204" pitchFamily="34" charset="0"/>
                  </a:rPr>
                  <a:t>Occupation</a:t>
                </a:r>
                <a:endParaRPr lang="en-US" altLang="zh-CN" sz="1600" b="1" dirty="0">
                  <a:solidFill>
                    <a:srgbClr val="B73A4F"/>
                  </a:solidFill>
                  <a:ea typeface="微软雅黑" panose="020B0503020204020204" charset="-122"/>
                  <a:cs typeface="Arial" panose="020B0604020202020204" pitchFamily="34" charset="0"/>
                </a:endParaRPr>
              </a:p>
            </p:txBody>
          </p:sp>
        </p:grpSp>
        <p:cxnSp>
          <p:nvCxnSpPr>
            <p:cNvPr id="97" name="直接连接符 96"/>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nvGrpSpPr>
          <p:cNvPr id="105" name="组合 104"/>
          <p:cNvGrpSpPr/>
          <p:nvPr/>
        </p:nvGrpSpPr>
        <p:grpSpPr>
          <a:xfrm>
            <a:off x="7616825" y="4291334"/>
            <a:ext cx="1853565" cy="952978"/>
            <a:chOff x="3492" y="3263"/>
            <a:chExt cx="3892" cy="2001"/>
          </a:xfrm>
        </p:grpSpPr>
        <p:grpSp>
          <p:nvGrpSpPr>
            <p:cNvPr id="106" name="组合 105"/>
            <p:cNvGrpSpPr/>
            <p:nvPr/>
          </p:nvGrpSpPr>
          <p:grpSpPr>
            <a:xfrm>
              <a:off x="3492" y="3263"/>
              <a:ext cx="3892" cy="2001"/>
              <a:chOff x="4765" y="2893"/>
              <a:chExt cx="3892" cy="2001"/>
            </a:xfrm>
          </p:grpSpPr>
          <p:sp>
            <p:nvSpPr>
              <p:cNvPr id="108" name="淘宝店chenying0907出品 43"/>
              <p:cNvSpPr/>
              <p:nvPr/>
            </p:nvSpPr>
            <p:spPr>
              <a:xfrm>
                <a:off x="4765" y="3537"/>
                <a:ext cx="3892" cy="1357"/>
              </a:xfrm>
              <a:prstGeom prst="rect">
                <a:avLst/>
              </a:prstGeom>
            </p:spPr>
            <p:txBody>
              <a:bodyPr wrap="square">
                <a:spAutoFit/>
              </a:bodyPr>
              <a:lstStyle/>
              <a:p>
                <a:pPr algn="just">
                  <a:spcAft>
                    <a:spcPts val="450"/>
                  </a:spcAft>
                </a:pPr>
                <a:r>
                  <a:rPr lang="en-US" altLang="zh-CN" sz="1200" dirty="0">
                    <a:solidFill>
                      <a:srgbClr val="B73A4F"/>
                    </a:solidFill>
                    <a:ea typeface="微软雅黑" panose="020B0503020204020204" charset="-122"/>
                    <a:cs typeface="Arial" panose="020B0604020202020204" pitchFamily="34" charset="0"/>
                  </a:rPr>
                  <a:t>Woe be to him that reads but one book. George Herbert</a:t>
                </a:r>
                <a:endParaRPr lang="en-US" altLang="zh-CN" sz="1200" dirty="0">
                  <a:solidFill>
                    <a:srgbClr val="B73A4F"/>
                  </a:solidFill>
                  <a:ea typeface="微软雅黑" panose="020B0503020204020204" charset="-122"/>
                  <a:cs typeface="Arial" panose="020B0604020202020204" pitchFamily="34" charset="0"/>
                </a:endParaRPr>
              </a:p>
            </p:txBody>
          </p:sp>
          <p:sp>
            <p:nvSpPr>
              <p:cNvPr id="109" name="淘宝店chenying0907出品 44"/>
              <p:cNvSpPr/>
              <p:nvPr/>
            </p:nvSpPr>
            <p:spPr>
              <a:xfrm>
                <a:off x="4772" y="2893"/>
                <a:ext cx="1948" cy="711"/>
              </a:xfrm>
              <a:prstGeom prst="rect">
                <a:avLst/>
              </a:prstGeom>
            </p:spPr>
            <p:txBody>
              <a:bodyPr wrap="none">
                <a:spAutoFit/>
              </a:bodyPr>
              <a:lstStyle/>
              <a:p>
                <a:r>
                  <a:rPr lang="en-US" altLang="zh-CN" sz="1600" b="1" dirty="0" err="1">
                    <a:solidFill>
                      <a:srgbClr val="B73A4F"/>
                    </a:solidFill>
                    <a:ea typeface="微软雅黑" panose="020B0503020204020204" charset="-122"/>
                    <a:cs typeface="Arial" panose="020B0604020202020204" pitchFamily="34" charset="0"/>
                  </a:rPr>
                  <a:t>Lanage</a:t>
                </a:r>
                <a:endParaRPr lang="en-US" altLang="zh-CN" sz="1600" b="1" dirty="0">
                  <a:solidFill>
                    <a:srgbClr val="B73A4F"/>
                  </a:solidFill>
                  <a:ea typeface="微软雅黑" panose="020B0503020204020204" charset="-122"/>
                  <a:cs typeface="Arial" panose="020B0604020202020204" pitchFamily="34" charset="0"/>
                </a:endParaRPr>
              </a:p>
            </p:txBody>
          </p:sp>
        </p:grpSp>
        <p:cxnSp>
          <p:nvCxnSpPr>
            <p:cNvPr id="107" name="直接连接符 106"/>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nvGrpSpPr>
          <p:cNvPr id="110" name="组合 109"/>
          <p:cNvGrpSpPr/>
          <p:nvPr/>
        </p:nvGrpSpPr>
        <p:grpSpPr>
          <a:xfrm>
            <a:off x="7638415" y="2904844"/>
            <a:ext cx="1853565" cy="940119"/>
            <a:chOff x="3492" y="3290"/>
            <a:chExt cx="3892" cy="1974"/>
          </a:xfrm>
        </p:grpSpPr>
        <p:grpSp>
          <p:nvGrpSpPr>
            <p:cNvPr id="111" name="组合 110"/>
            <p:cNvGrpSpPr/>
            <p:nvPr/>
          </p:nvGrpSpPr>
          <p:grpSpPr>
            <a:xfrm>
              <a:off x="3492" y="3290"/>
              <a:ext cx="3892" cy="1974"/>
              <a:chOff x="4765" y="2920"/>
              <a:chExt cx="3892" cy="1974"/>
            </a:xfrm>
          </p:grpSpPr>
          <p:sp>
            <p:nvSpPr>
              <p:cNvPr id="113" name="淘宝店chenying0907出品 43"/>
              <p:cNvSpPr/>
              <p:nvPr/>
            </p:nvSpPr>
            <p:spPr>
              <a:xfrm>
                <a:off x="4765" y="3537"/>
                <a:ext cx="3892" cy="1357"/>
              </a:xfrm>
              <a:prstGeom prst="rect">
                <a:avLst/>
              </a:prstGeom>
            </p:spPr>
            <p:txBody>
              <a:bodyPr wrap="square">
                <a:spAutoFit/>
              </a:bodyPr>
              <a:lstStyle/>
              <a:p>
                <a:pPr algn="just">
                  <a:spcAft>
                    <a:spcPts val="450"/>
                  </a:spcAft>
                </a:pPr>
                <a:r>
                  <a:rPr lang="en-US" altLang="zh-CN" sz="1200" dirty="0">
                    <a:solidFill>
                      <a:srgbClr val="B73A4F"/>
                    </a:solidFill>
                    <a:ea typeface="微软雅黑" panose="020B0503020204020204" charset="-122"/>
                    <a:cs typeface="Arial" panose="020B0604020202020204" pitchFamily="34" charset="0"/>
                  </a:rPr>
                  <a:t>Be an encourager, the world has enough critics already.</a:t>
                </a:r>
                <a:endParaRPr lang="en-US" altLang="zh-CN" sz="1200" dirty="0">
                  <a:solidFill>
                    <a:srgbClr val="B73A4F"/>
                  </a:solidFill>
                  <a:ea typeface="微软雅黑" panose="020B0503020204020204" charset="-122"/>
                  <a:cs typeface="Arial" panose="020B0604020202020204" pitchFamily="34" charset="0"/>
                </a:endParaRPr>
              </a:p>
            </p:txBody>
          </p:sp>
          <p:sp>
            <p:nvSpPr>
              <p:cNvPr id="114" name="淘宝店chenying0907出品 44"/>
              <p:cNvSpPr/>
              <p:nvPr/>
            </p:nvSpPr>
            <p:spPr>
              <a:xfrm>
                <a:off x="4772" y="2920"/>
                <a:ext cx="1683" cy="711"/>
              </a:xfrm>
              <a:prstGeom prst="rect">
                <a:avLst/>
              </a:prstGeom>
            </p:spPr>
            <p:txBody>
              <a:bodyPr wrap="none">
                <a:spAutoFit/>
              </a:bodyPr>
              <a:lstStyle/>
              <a:p>
                <a:r>
                  <a:rPr lang="en-US" altLang="zh-CN" sz="1600" b="1" dirty="0">
                    <a:solidFill>
                      <a:srgbClr val="B73A4F"/>
                    </a:solidFill>
                    <a:ea typeface="微软雅黑" panose="020B0503020204020204" charset="-122"/>
                    <a:cs typeface="Arial" panose="020B0604020202020204" pitchFamily="34" charset="0"/>
                  </a:rPr>
                  <a:t>Lower</a:t>
                </a:r>
                <a:endParaRPr lang="en-US" altLang="zh-CN" sz="1600" b="1" dirty="0">
                  <a:solidFill>
                    <a:srgbClr val="B73A4F"/>
                  </a:solidFill>
                  <a:ea typeface="微软雅黑" panose="020B0503020204020204" charset="-122"/>
                  <a:cs typeface="Arial" panose="020B0604020202020204" pitchFamily="34" charset="0"/>
                </a:endParaRPr>
              </a:p>
            </p:txBody>
          </p:sp>
        </p:grpSp>
        <p:cxnSp>
          <p:nvCxnSpPr>
            <p:cNvPr id="112" name="直接连接符 111"/>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69168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Vertical)">
                                      <p:cBhvr>
                                        <p:cTn id="7" dur="500"/>
                                        <p:tgtEl>
                                          <p:spTgt spid="5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500"/>
                                        <p:tgtEl>
                                          <p:spTgt spid="8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0"/>
                                        </p:tgtEl>
                                        <p:attrNameLst>
                                          <p:attrName>style.visibility</p:attrName>
                                        </p:attrNameLst>
                                      </p:cBhvr>
                                      <p:to>
                                        <p:strVal val="visible"/>
                                      </p:to>
                                    </p:set>
                                    <p:animEffect transition="in" filter="fade">
                                      <p:cBhvr>
                                        <p:cTn id="19" dur="500"/>
                                        <p:tgtEl>
                                          <p:spTgt spid="9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Effect transition="in" filter="fade">
                                      <p:cBhvr>
                                        <p:cTn id="23" dur="500"/>
                                        <p:tgtEl>
                                          <p:spTgt spid="11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5" name="文本框 4"/>
          <p:cNvSpPr txBox="1"/>
          <p:nvPr/>
        </p:nvSpPr>
        <p:spPr>
          <a:xfrm>
            <a:off x="4179497" y="1267487"/>
            <a:ext cx="3379451" cy="923330"/>
          </a:xfrm>
          <a:prstGeom prst="rect">
            <a:avLst/>
          </a:prstGeom>
          <a:noFill/>
        </p:spPr>
        <p:txBody>
          <a:bodyPr wrap="none" rtlCol="0">
            <a:spAutoFit/>
          </a:bodyPr>
          <a:lstStyle/>
          <a:p>
            <a:r>
              <a:rPr lang="en-US" altLang="zh-CN" sz="5400" b="1" dirty="0">
                <a:solidFill>
                  <a:schemeClr val="accent2">
                    <a:lumMod val="20000"/>
                    <a:lumOff val="80000"/>
                  </a:schemeClr>
                </a:solidFill>
                <a:latin typeface="+mj-lt"/>
              </a:rPr>
              <a:t>CONTENTS</a:t>
            </a:r>
            <a:endParaRPr lang="zh-CN" altLang="en-US" sz="5400" b="1" dirty="0">
              <a:solidFill>
                <a:schemeClr val="accent2">
                  <a:lumMod val="20000"/>
                  <a:lumOff val="80000"/>
                </a:schemeClr>
              </a:solidFill>
              <a:latin typeface="+mj-lt"/>
            </a:endParaRPr>
          </a:p>
        </p:txBody>
      </p:sp>
      <p:grpSp>
        <p:nvGrpSpPr>
          <p:cNvPr id="2" name="组合 1"/>
          <p:cNvGrpSpPr/>
          <p:nvPr/>
        </p:nvGrpSpPr>
        <p:grpSpPr>
          <a:xfrm>
            <a:off x="4672564" y="2469502"/>
            <a:ext cx="2810587" cy="435429"/>
            <a:chOff x="4672564" y="2469502"/>
            <a:chExt cx="2810587" cy="435429"/>
          </a:xfrm>
        </p:grpSpPr>
        <p:sp>
          <p:nvSpPr>
            <p:cNvPr id="6" name="椭圆 5"/>
            <p:cNvSpPr/>
            <p:nvPr/>
          </p:nvSpPr>
          <p:spPr>
            <a:xfrm>
              <a:off x="4672564" y="2469502"/>
              <a:ext cx="435429" cy="435429"/>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矩形 9"/>
            <p:cNvSpPr/>
            <p:nvPr/>
          </p:nvSpPr>
          <p:spPr>
            <a:xfrm>
              <a:off x="5233075" y="2469502"/>
              <a:ext cx="2250076" cy="369332"/>
            </a:xfrm>
            <a:prstGeom prst="rect">
              <a:avLst/>
            </a:prstGeom>
          </p:spPr>
          <p:txBody>
            <a:bodyPr wrap="square">
              <a:spAutoFit/>
            </a:bodyPr>
            <a:lstStyle/>
            <a:p>
              <a:pPr algn="dist"/>
              <a:r>
                <a:rPr lang="tr-TR" altLang="zh-CN" b="1" dirty="0" err="1">
                  <a:solidFill>
                    <a:schemeClr val="accent2">
                      <a:lumMod val="20000"/>
                      <a:lumOff val="80000"/>
                    </a:schemeClr>
                  </a:solidFill>
                  <a:latin typeface="+mj-lt"/>
                  <a:ea typeface="微软雅黑" panose="020B0503020204020204" pitchFamily="34" charset="-122"/>
                </a:rPr>
                <a:t>What</a:t>
              </a:r>
              <a:r>
                <a:rPr lang="tr-TR" altLang="zh-CN" b="1" dirty="0">
                  <a:solidFill>
                    <a:schemeClr val="accent2">
                      <a:lumMod val="20000"/>
                      <a:lumOff val="80000"/>
                    </a:schemeClr>
                  </a:solidFill>
                  <a:latin typeface="+mj-lt"/>
                  <a:ea typeface="微软雅黑" panose="020B0503020204020204" pitchFamily="34" charset="-122"/>
                </a:rPr>
                <a:t> </a:t>
              </a:r>
              <a:r>
                <a:rPr lang="tr-TR" altLang="zh-CN" b="1" dirty="0" err="1">
                  <a:solidFill>
                    <a:schemeClr val="accent2">
                      <a:lumMod val="20000"/>
                      <a:lumOff val="80000"/>
                    </a:schemeClr>
                  </a:solidFill>
                  <a:latin typeface="+mj-lt"/>
                  <a:ea typeface="微软雅黑" panose="020B0503020204020204" pitchFamily="34" charset="-122"/>
                </a:rPr>
                <a:t>we</a:t>
              </a:r>
              <a:r>
                <a:rPr lang="tr-TR" altLang="zh-CN" b="1" dirty="0">
                  <a:solidFill>
                    <a:schemeClr val="accent2">
                      <a:lumMod val="20000"/>
                      <a:lumOff val="80000"/>
                    </a:schemeClr>
                  </a:solidFill>
                  <a:latin typeface="+mj-lt"/>
                  <a:ea typeface="微软雅黑" panose="020B0503020204020204" pitchFamily="34" charset="-122"/>
                </a:rPr>
                <a:t> do?</a:t>
              </a:r>
              <a:endParaRPr lang="zh-CN" altLang="en-US" b="1" dirty="0">
                <a:solidFill>
                  <a:schemeClr val="accent2">
                    <a:lumMod val="20000"/>
                    <a:lumOff val="80000"/>
                  </a:schemeClr>
                </a:solidFill>
                <a:latin typeface="+mj-lt"/>
                <a:ea typeface="微软雅黑" panose="020B0503020204020204" pitchFamily="34" charset="-122"/>
              </a:endParaRPr>
            </a:p>
          </p:txBody>
        </p:sp>
      </p:grpSp>
      <p:grpSp>
        <p:nvGrpSpPr>
          <p:cNvPr id="3" name="组合 2"/>
          <p:cNvGrpSpPr/>
          <p:nvPr/>
        </p:nvGrpSpPr>
        <p:grpSpPr>
          <a:xfrm>
            <a:off x="4672564" y="3086877"/>
            <a:ext cx="2810587" cy="435429"/>
            <a:chOff x="4672564" y="3086877"/>
            <a:chExt cx="2810587" cy="435429"/>
          </a:xfrm>
        </p:grpSpPr>
        <p:sp>
          <p:nvSpPr>
            <p:cNvPr id="7" name="椭圆 6"/>
            <p:cNvSpPr/>
            <p:nvPr/>
          </p:nvSpPr>
          <p:spPr>
            <a:xfrm>
              <a:off x="4672564" y="3086877"/>
              <a:ext cx="435429" cy="435429"/>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1" name="矩形 10"/>
            <p:cNvSpPr/>
            <p:nvPr/>
          </p:nvSpPr>
          <p:spPr>
            <a:xfrm>
              <a:off x="5233075" y="3086877"/>
              <a:ext cx="2250076" cy="369332"/>
            </a:xfrm>
            <a:prstGeom prst="rect">
              <a:avLst/>
            </a:prstGeom>
          </p:spPr>
          <p:txBody>
            <a:bodyPr wrap="square">
              <a:spAutoFit/>
            </a:bodyPr>
            <a:lstStyle/>
            <a:p>
              <a:pPr algn="dist"/>
              <a:r>
                <a:rPr lang="tr-TR" altLang="zh-CN" b="1" dirty="0" err="1">
                  <a:solidFill>
                    <a:schemeClr val="accent2">
                      <a:lumMod val="20000"/>
                      <a:lumOff val="80000"/>
                    </a:schemeClr>
                  </a:solidFill>
                  <a:latin typeface="+mj-lt"/>
                  <a:ea typeface="微软雅黑" panose="020B0503020204020204" pitchFamily="34" charset="-122"/>
                </a:rPr>
                <a:t>Annual</a:t>
              </a:r>
              <a:endParaRPr lang="zh-CN" altLang="en-US" b="1" dirty="0">
                <a:solidFill>
                  <a:schemeClr val="accent2">
                    <a:lumMod val="20000"/>
                    <a:lumOff val="80000"/>
                  </a:schemeClr>
                </a:solidFill>
                <a:latin typeface="+mj-lt"/>
                <a:ea typeface="微软雅黑" panose="020B0503020204020204" pitchFamily="34" charset="-122"/>
              </a:endParaRPr>
            </a:p>
          </p:txBody>
        </p:sp>
      </p:grpSp>
      <p:grpSp>
        <p:nvGrpSpPr>
          <p:cNvPr id="14" name="组合 13"/>
          <p:cNvGrpSpPr/>
          <p:nvPr/>
        </p:nvGrpSpPr>
        <p:grpSpPr>
          <a:xfrm>
            <a:off x="4672564" y="3704252"/>
            <a:ext cx="2810587" cy="435429"/>
            <a:chOff x="4672564" y="3704252"/>
            <a:chExt cx="2810587" cy="435429"/>
          </a:xfrm>
        </p:grpSpPr>
        <p:sp>
          <p:nvSpPr>
            <p:cNvPr id="8" name="椭圆 7"/>
            <p:cNvSpPr/>
            <p:nvPr/>
          </p:nvSpPr>
          <p:spPr>
            <a:xfrm>
              <a:off x="4672564" y="3704252"/>
              <a:ext cx="435429" cy="435429"/>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2" name="矩形 11"/>
            <p:cNvSpPr/>
            <p:nvPr/>
          </p:nvSpPr>
          <p:spPr>
            <a:xfrm>
              <a:off x="5233075" y="3704252"/>
              <a:ext cx="2250076" cy="369332"/>
            </a:xfrm>
            <a:prstGeom prst="rect">
              <a:avLst/>
            </a:prstGeom>
          </p:spPr>
          <p:txBody>
            <a:bodyPr wrap="square">
              <a:spAutoFit/>
            </a:bodyPr>
            <a:lstStyle/>
            <a:p>
              <a:pPr algn="dist"/>
              <a:r>
                <a:rPr lang="tr-TR" altLang="zh-CN" b="1" dirty="0">
                  <a:solidFill>
                    <a:schemeClr val="accent2">
                      <a:lumMod val="20000"/>
                      <a:lumOff val="80000"/>
                    </a:schemeClr>
                  </a:solidFill>
                  <a:latin typeface="+mj-lt"/>
                  <a:ea typeface="微软雅黑" panose="020B0503020204020204" pitchFamily="34" charset="-122"/>
                </a:rPr>
                <a:t>Meeting</a:t>
              </a:r>
              <a:endParaRPr lang="zh-CN" altLang="en-US" b="1" dirty="0">
                <a:solidFill>
                  <a:schemeClr val="accent2">
                    <a:lumMod val="20000"/>
                    <a:lumOff val="80000"/>
                  </a:schemeClr>
                </a:solidFill>
                <a:latin typeface="+mj-lt"/>
                <a:ea typeface="微软雅黑" panose="020B0503020204020204" pitchFamily="34" charset="-122"/>
              </a:endParaRPr>
            </a:p>
          </p:txBody>
        </p:sp>
      </p:grpSp>
      <p:grpSp>
        <p:nvGrpSpPr>
          <p:cNvPr id="15" name="组合 14"/>
          <p:cNvGrpSpPr/>
          <p:nvPr/>
        </p:nvGrpSpPr>
        <p:grpSpPr>
          <a:xfrm>
            <a:off x="4672564" y="4335624"/>
            <a:ext cx="2861024" cy="435429"/>
            <a:chOff x="4672564" y="4335624"/>
            <a:chExt cx="2861024" cy="435429"/>
          </a:xfrm>
        </p:grpSpPr>
        <p:sp>
          <p:nvSpPr>
            <p:cNvPr id="9" name="椭圆 8"/>
            <p:cNvSpPr/>
            <p:nvPr/>
          </p:nvSpPr>
          <p:spPr>
            <a:xfrm>
              <a:off x="4672564" y="4335624"/>
              <a:ext cx="435429" cy="435429"/>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3" name="矩形 12"/>
            <p:cNvSpPr/>
            <p:nvPr/>
          </p:nvSpPr>
          <p:spPr>
            <a:xfrm>
              <a:off x="5283512" y="4352269"/>
              <a:ext cx="2250076" cy="369332"/>
            </a:xfrm>
            <a:prstGeom prst="rect">
              <a:avLst/>
            </a:prstGeom>
          </p:spPr>
          <p:txBody>
            <a:bodyPr wrap="square">
              <a:spAutoFit/>
            </a:bodyPr>
            <a:lstStyle/>
            <a:p>
              <a:pPr algn="dist"/>
              <a:r>
                <a:rPr lang="tr-TR" altLang="zh-CN" b="1" dirty="0" err="1">
                  <a:solidFill>
                    <a:schemeClr val="accent2">
                      <a:lumMod val="20000"/>
                      <a:lumOff val="80000"/>
                    </a:schemeClr>
                  </a:solidFill>
                  <a:latin typeface="+mj-lt"/>
                  <a:ea typeface="微软雅黑" panose="020B0503020204020204" pitchFamily="34" charset="-122"/>
                </a:rPr>
                <a:t>Conferences</a:t>
              </a:r>
              <a:endParaRPr lang="zh-CN" altLang="en-US" b="1" dirty="0">
                <a:solidFill>
                  <a:schemeClr val="accent2">
                    <a:lumMod val="20000"/>
                    <a:lumOff val="80000"/>
                  </a:schemeClr>
                </a:solidFill>
                <a:latin typeface="+mj-lt"/>
                <a:ea typeface="微软雅黑" panose="020B0503020204020204" pitchFamily="34" charset="-122"/>
              </a:endParaRPr>
            </a:p>
          </p:txBody>
        </p:sp>
      </p:grpSp>
    </p:spTree>
    <p:extLst>
      <p:ext uri="{BB962C8B-B14F-4D97-AF65-F5344CB8AC3E}">
        <p14:creationId xmlns:p14="http://schemas.microsoft.com/office/powerpoint/2010/main" val="29891223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5"/>
                                        </p:tgtEl>
                                      </p:cBhvr>
                                    </p:animEffect>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5" name="文本框 4"/>
          <p:cNvSpPr txBox="1"/>
          <p:nvPr/>
        </p:nvSpPr>
        <p:spPr>
          <a:xfrm>
            <a:off x="4302971" y="1361506"/>
            <a:ext cx="2598788" cy="1107996"/>
          </a:xfrm>
          <a:prstGeom prst="rect">
            <a:avLst/>
          </a:prstGeom>
          <a:noFill/>
        </p:spPr>
        <p:txBody>
          <a:bodyPr wrap="none" rtlCol="0">
            <a:spAutoFit/>
          </a:bodyPr>
          <a:lstStyle/>
          <a:p>
            <a:r>
              <a:rPr lang="en-US" altLang="zh-CN" sz="6600" b="1" dirty="0">
                <a:solidFill>
                  <a:schemeClr val="accent2">
                    <a:lumMod val="20000"/>
                    <a:lumOff val="80000"/>
                  </a:schemeClr>
                </a:solidFill>
                <a:latin typeface="微软雅黑" panose="020B0503020204020204" pitchFamily="34" charset="-122"/>
                <a:ea typeface="微软雅黑" panose="020B0503020204020204" pitchFamily="34" charset="-122"/>
              </a:rPr>
              <a:t>FOUR</a:t>
            </a:r>
            <a:endParaRPr lang="zh-CN" altLang="en-US" sz="66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grpSp>
        <p:nvGrpSpPr>
          <p:cNvPr id="9" name="组合 1"/>
          <p:cNvGrpSpPr/>
          <p:nvPr/>
        </p:nvGrpSpPr>
        <p:grpSpPr>
          <a:xfrm>
            <a:off x="4872395" y="2469502"/>
            <a:ext cx="3306778" cy="461665"/>
            <a:chOff x="4872395" y="2469502"/>
            <a:chExt cx="3306778" cy="461665"/>
          </a:xfrm>
        </p:grpSpPr>
        <p:sp>
          <p:nvSpPr>
            <p:cNvPr id="11" name="椭圆 5"/>
            <p:cNvSpPr/>
            <p:nvPr/>
          </p:nvSpPr>
          <p:spPr>
            <a:xfrm>
              <a:off x="4872395" y="2560943"/>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2" name="矩形 9"/>
            <p:cNvSpPr/>
            <p:nvPr/>
          </p:nvSpPr>
          <p:spPr>
            <a:xfrm>
              <a:off x="5233075" y="2469502"/>
              <a:ext cx="2657160" cy="461665"/>
            </a:xfrm>
            <a:prstGeom prst="rect">
              <a:avLst/>
            </a:prstGeom>
          </p:spPr>
          <p:txBody>
            <a:bodyPr wrap="square">
              <a:spAutoFit/>
            </a:bodyPr>
            <a:lstStyle/>
            <a:p>
              <a:pPr algn="dist"/>
              <a:r>
                <a:rPr lang="tr-TR" altLang="zh-CN" sz="2400" b="1" dirty="0" smtClean="0">
                  <a:solidFill>
                    <a:schemeClr val="accent2">
                      <a:lumMod val="20000"/>
                      <a:lumOff val="80000"/>
                    </a:schemeClr>
                  </a:solidFill>
                  <a:latin typeface="+mj-lt"/>
                  <a:ea typeface="微软雅黑" panose="020B0503020204020204" pitchFamily="34" charset="-122"/>
                </a:rPr>
                <a:t>CONFERENCES</a:t>
              </a:r>
              <a:endParaRPr lang="zh-CN" altLang="en-US" sz="2400" b="1" dirty="0">
                <a:solidFill>
                  <a:schemeClr val="accent2">
                    <a:lumMod val="20000"/>
                    <a:lumOff val="80000"/>
                  </a:schemeClr>
                </a:solidFill>
                <a:latin typeface="+mj-lt"/>
                <a:ea typeface="微软雅黑" panose="020B0503020204020204" pitchFamily="34" charset="-122"/>
              </a:endParaRPr>
            </a:p>
          </p:txBody>
        </p:sp>
        <p:sp>
          <p:nvSpPr>
            <p:cNvPr id="13" name="椭圆 14"/>
            <p:cNvSpPr/>
            <p:nvPr/>
          </p:nvSpPr>
          <p:spPr>
            <a:xfrm>
              <a:off x="7890235" y="2555865"/>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
        <p:nvSpPr>
          <p:cNvPr id="16" name="TextBox 23"/>
          <p:cNvSpPr txBox="1"/>
          <p:nvPr/>
        </p:nvSpPr>
        <p:spPr>
          <a:xfrm>
            <a:off x="5347881" y="3239040"/>
            <a:ext cx="2013585" cy="893578"/>
          </a:xfrm>
          <a:prstGeom prst="rect">
            <a:avLst/>
          </a:prstGeom>
          <a:noFill/>
        </p:spPr>
        <p:txBody>
          <a:bodyPr wrap="square" rtlCol="0">
            <a:spAutoFit/>
          </a:bodyPr>
          <a:lstStyle/>
          <a:p>
            <a:pPr algn="ctr">
              <a:lnSpc>
                <a:spcPct val="150000"/>
              </a:lnSpc>
            </a:pPr>
            <a:r>
              <a:rPr lang="en-US" altLang="zh-CN" sz="1200" dirty="0">
                <a:solidFill>
                  <a:srgbClr val="FBE5D6"/>
                </a:solidFill>
                <a:latin typeface="+mj-lt"/>
                <a:ea typeface="微软雅黑" panose="020B0503020204020204" charset="-122"/>
                <a:cs typeface="+mn-ea"/>
                <a:sym typeface="+mn-lt"/>
              </a:rPr>
              <a:t>Show and explain your  web, app or software  projects using these  gadget templates</a:t>
            </a:r>
            <a:endParaRPr lang="zh-CN" altLang="en-US" sz="1200" dirty="0">
              <a:solidFill>
                <a:srgbClr val="FBE5D6"/>
              </a:solidFill>
              <a:latin typeface="+mj-lt"/>
              <a:ea typeface="微软雅黑" panose="020B0503020204020204" charset="-122"/>
              <a:cs typeface="+mn-ea"/>
              <a:sym typeface="+mn-lt"/>
            </a:endParaRPr>
          </a:p>
        </p:txBody>
      </p:sp>
    </p:spTree>
    <p:extLst>
      <p:ext uri="{BB962C8B-B14F-4D97-AF65-F5344CB8AC3E}">
        <p14:creationId xmlns:p14="http://schemas.microsoft.com/office/powerpoint/2010/main" val="6298650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edge">
                                      <p:cBhvr>
                                        <p:cTn id="2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6"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2734946" y="1988980"/>
            <a:ext cx="3746658" cy="2957989"/>
            <a:chOff x="2734946" y="1988980"/>
            <a:chExt cx="3746658" cy="2957989"/>
          </a:xfrm>
        </p:grpSpPr>
        <p:sp>
          <p:nvSpPr>
            <p:cNvPr id="2" name="Freeform 9"/>
            <p:cNvSpPr/>
            <p:nvPr/>
          </p:nvSpPr>
          <p:spPr bwMode="auto">
            <a:xfrm rot="13500000">
              <a:off x="4690428" y="3155793"/>
              <a:ext cx="1791176" cy="1791176"/>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B73A4F"/>
            </a:solidFill>
            <a:ln>
              <a:noFill/>
            </a:ln>
            <a:effectLst/>
          </p:spPr>
          <p:txBody>
            <a:bodyPr vert="horz" wrap="square" lIns="51414" tIns="25707" rIns="51414" bIns="25707" numCol="1" anchor="t" anchorCtr="0" compatLnSpc="1"/>
            <a:lstStyle/>
            <a:p>
              <a:endParaRPr lang="id-ID" sz="1013">
                <a:latin typeface="+mj-lt"/>
              </a:endParaRPr>
            </a:p>
          </p:txBody>
        </p:sp>
        <p:sp>
          <p:nvSpPr>
            <p:cNvPr id="3" name="Freeform 9"/>
            <p:cNvSpPr/>
            <p:nvPr/>
          </p:nvSpPr>
          <p:spPr bwMode="auto">
            <a:xfrm rot="2700000">
              <a:off x="3709353" y="2202340"/>
              <a:ext cx="1791176" cy="1791176"/>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B73A4F"/>
            </a:solidFill>
            <a:ln>
              <a:noFill/>
            </a:ln>
            <a:effectLst/>
          </p:spPr>
          <p:txBody>
            <a:bodyPr vert="horz" wrap="square" lIns="51414" tIns="25707" rIns="51414" bIns="25707" numCol="1" anchor="t" anchorCtr="0" compatLnSpc="1"/>
            <a:lstStyle/>
            <a:p>
              <a:endParaRPr lang="id-ID" sz="1013">
                <a:latin typeface="+mj-lt"/>
              </a:endParaRPr>
            </a:p>
          </p:txBody>
        </p:sp>
        <p:sp>
          <p:nvSpPr>
            <p:cNvPr id="4" name="Freeform 19"/>
            <p:cNvSpPr>
              <a:spLocks noEditPoints="1"/>
            </p:cNvSpPr>
            <p:nvPr/>
          </p:nvSpPr>
          <p:spPr bwMode="auto">
            <a:xfrm>
              <a:off x="4409917" y="2874805"/>
              <a:ext cx="384334" cy="37052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B73A4F"/>
            </a:solidFill>
            <a:ln>
              <a:noFill/>
            </a:ln>
            <a:effectLst/>
          </p:spPr>
          <p:txBody>
            <a:bodyPr vert="horz" wrap="square" lIns="51414" tIns="25707" rIns="51414" bIns="25707" numCol="1" anchor="t" anchorCtr="0" compatLnSpc="1"/>
            <a:lstStyle/>
            <a:p>
              <a:endParaRPr lang="id-ID" sz="1013">
                <a:solidFill>
                  <a:srgbClr val="2F5EB0"/>
                </a:solidFill>
                <a:latin typeface="+mj-lt"/>
              </a:endParaRPr>
            </a:p>
          </p:txBody>
        </p:sp>
        <p:grpSp>
          <p:nvGrpSpPr>
            <p:cNvPr id="5" name="Group 24"/>
            <p:cNvGrpSpPr/>
            <p:nvPr/>
          </p:nvGrpSpPr>
          <p:grpSpPr>
            <a:xfrm>
              <a:off x="5392897" y="3924460"/>
              <a:ext cx="377666" cy="370523"/>
              <a:chOff x="6786562" y="796925"/>
              <a:chExt cx="500063" cy="490538"/>
            </a:xfrm>
            <a:solidFill>
              <a:srgbClr val="B73A4F"/>
            </a:solidFill>
            <a:effectLst/>
          </p:grpSpPr>
          <p:sp>
            <p:nvSpPr>
              <p:cNvPr id="6"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solidFill>
                    <a:srgbClr val="2F5EB0"/>
                  </a:solidFill>
                  <a:latin typeface="+mj-lt"/>
                </a:endParaRPr>
              </a:p>
            </p:txBody>
          </p:sp>
          <p:sp>
            <p:nvSpPr>
              <p:cNvPr id="7"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solidFill>
                    <a:srgbClr val="2F5EB0"/>
                  </a:solidFill>
                  <a:latin typeface="+mj-lt"/>
                </a:endParaRPr>
              </a:p>
            </p:txBody>
          </p:sp>
          <p:sp>
            <p:nvSpPr>
              <p:cNvPr id="8"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solidFill>
                    <a:srgbClr val="2F5EB0"/>
                  </a:solidFill>
                  <a:latin typeface="+mj-lt"/>
                </a:endParaRPr>
              </a:p>
            </p:txBody>
          </p:sp>
          <p:sp>
            <p:nvSpPr>
              <p:cNvPr id="9"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solidFill>
                    <a:srgbClr val="2F5EB0"/>
                  </a:solidFill>
                  <a:latin typeface="+mj-lt"/>
                </a:endParaRPr>
              </a:p>
            </p:txBody>
          </p:sp>
        </p:grpSp>
        <p:sp>
          <p:nvSpPr>
            <p:cNvPr id="10" name="Freeform 9"/>
            <p:cNvSpPr/>
            <p:nvPr/>
          </p:nvSpPr>
          <p:spPr bwMode="auto">
            <a:xfrm rot="13500000">
              <a:off x="2734946" y="3155793"/>
              <a:ext cx="1791176" cy="1791176"/>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B73A4F"/>
            </a:solidFill>
            <a:ln>
              <a:noFill/>
            </a:ln>
            <a:effectLst/>
          </p:spPr>
          <p:txBody>
            <a:bodyPr vert="horz" wrap="square" lIns="51414" tIns="25707" rIns="51414" bIns="25707" numCol="1" anchor="t" anchorCtr="0" compatLnSpc="1"/>
            <a:lstStyle/>
            <a:p>
              <a:endParaRPr lang="id-ID" sz="1013">
                <a:latin typeface="+mj-lt"/>
              </a:endParaRPr>
            </a:p>
          </p:txBody>
        </p:sp>
        <p:grpSp>
          <p:nvGrpSpPr>
            <p:cNvPr id="11" name="Group 10"/>
            <p:cNvGrpSpPr/>
            <p:nvPr/>
          </p:nvGrpSpPr>
          <p:grpSpPr>
            <a:xfrm>
              <a:off x="2843530" y="3256281"/>
              <a:ext cx="636270" cy="522923"/>
              <a:chOff x="7827333" y="3464708"/>
              <a:chExt cx="599208" cy="492388"/>
            </a:xfrm>
            <a:solidFill>
              <a:srgbClr val="B73A4F"/>
            </a:solidFill>
            <a:effectLst/>
          </p:grpSpPr>
          <p:sp>
            <p:nvSpPr>
              <p:cNvPr id="12" name="Oval 11"/>
              <p:cNvSpPr/>
              <p:nvPr/>
            </p:nvSpPr>
            <p:spPr>
              <a:xfrm rot="2700000">
                <a:off x="7882236" y="3464708"/>
                <a:ext cx="492388" cy="492388"/>
              </a:xfrm>
              <a:prstGeom prst="ellipse">
                <a:avLst/>
              </a:pr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1A609B"/>
                  </a:solidFill>
                  <a:latin typeface="+mj-lt"/>
                  <a:ea typeface="方正细圆简体" panose="02010601030101010101" charset="-122"/>
                </a:endParaRPr>
              </a:p>
            </p:txBody>
          </p:sp>
          <p:sp>
            <p:nvSpPr>
              <p:cNvPr id="13" name="TextBox 48"/>
              <p:cNvSpPr txBox="1"/>
              <p:nvPr/>
            </p:nvSpPr>
            <p:spPr>
              <a:xfrm>
                <a:off x="7827333" y="3530137"/>
                <a:ext cx="599208" cy="260824"/>
              </a:xfrm>
              <a:prstGeom prst="rect">
                <a:avLst/>
              </a:prstGeom>
              <a:noFill/>
              <a:ln>
                <a:noFill/>
              </a:ln>
            </p:spPr>
            <p:txBody>
              <a:bodyPr wrap="square" rtlCol="0">
                <a:spAutoFit/>
              </a:bodyPr>
              <a:lstStyle/>
              <a:p>
                <a:pPr algn="ctr"/>
                <a:r>
                  <a:rPr lang="id-ID" sz="1200" dirty="0">
                    <a:solidFill>
                      <a:schemeClr val="bg1"/>
                    </a:solidFill>
                    <a:latin typeface="+mj-lt"/>
                    <a:ea typeface="方正细圆简体" panose="02010601030101010101" charset="-122"/>
                  </a:rPr>
                  <a:t>01</a:t>
                </a:r>
              </a:p>
            </p:txBody>
          </p:sp>
        </p:grpSp>
        <p:sp>
          <p:nvSpPr>
            <p:cNvPr id="14" name="Freeform 23"/>
            <p:cNvSpPr>
              <a:spLocks noEditPoints="1"/>
            </p:cNvSpPr>
            <p:nvPr/>
          </p:nvSpPr>
          <p:spPr bwMode="auto">
            <a:xfrm>
              <a:off x="3440271" y="3971609"/>
              <a:ext cx="370523" cy="28051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B73A4F"/>
            </a:solidFill>
            <a:ln>
              <a:noFill/>
            </a:ln>
            <a:effectLst/>
          </p:spPr>
          <p:txBody>
            <a:bodyPr vert="horz" wrap="square" lIns="51414" tIns="25707" rIns="51414" bIns="25707" numCol="1" anchor="t" anchorCtr="0" compatLnSpc="1"/>
            <a:lstStyle/>
            <a:p>
              <a:endParaRPr lang="id-ID" sz="1013">
                <a:solidFill>
                  <a:srgbClr val="2F5EB0"/>
                </a:solidFill>
                <a:latin typeface="+mj-lt"/>
              </a:endParaRPr>
            </a:p>
          </p:txBody>
        </p:sp>
        <p:grpSp>
          <p:nvGrpSpPr>
            <p:cNvPr id="15" name="Group 10"/>
            <p:cNvGrpSpPr/>
            <p:nvPr/>
          </p:nvGrpSpPr>
          <p:grpSpPr>
            <a:xfrm>
              <a:off x="4319905" y="1988980"/>
              <a:ext cx="636270" cy="522923"/>
              <a:chOff x="7827333" y="3464708"/>
              <a:chExt cx="599208" cy="492388"/>
            </a:xfrm>
            <a:effectLst/>
          </p:grpSpPr>
          <p:sp>
            <p:nvSpPr>
              <p:cNvPr id="16" name="Oval 11"/>
              <p:cNvSpPr/>
              <p:nvPr/>
            </p:nvSpPr>
            <p:spPr>
              <a:xfrm rot="2700000">
                <a:off x="7882236" y="3464708"/>
                <a:ext cx="492388" cy="492388"/>
              </a:xfrm>
              <a:prstGeom prst="ellipse">
                <a:avLst/>
              </a:prstGeom>
              <a:solidFill>
                <a:srgbClr val="E78D97"/>
              </a:solidFill>
              <a:ln w="9525">
                <a:solidFill>
                  <a:srgbClr val="FBE5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1A609B"/>
                  </a:solidFill>
                  <a:latin typeface="+mj-lt"/>
                  <a:ea typeface="方正细圆简体" panose="02010601030101010101" charset="-122"/>
                </a:endParaRPr>
              </a:p>
            </p:txBody>
          </p:sp>
          <p:sp>
            <p:nvSpPr>
              <p:cNvPr id="17" name="TextBox 77"/>
              <p:cNvSpPr txBox="1"/>
              <p:nvPr/>
            </p:nvSpPr>
            <p:spPr>
              <a:xfrm>
                <a:off x="7827333" y="3530137"/>
                <a:ext cx="599208" cy="260824"/>
              </a:xfrm>
              <a:prstGeom prst="rect">
                <a:avLst/>
              </a:prstGeom>
              <a:noFill/>
              <a:ln>
                <a:noFill/>
              </a:ln>
            </p:spPr>
            <p:txBody>
              <a:bodyPr wrap="square" rtlCol="0">
                <a:spAutoFit/>
              </a:bodyPr>
              <a:lstStyle/>
              <a:p>
                <a:pPr algn="ctr"/>
                <a:r>
                  <a:rPr lang="id-ID" sz="1200" dirty="0">
                    <a:latin typeface="+mj-lt"/>
                    <a:ea typeface="方正细圆简体" panose="02010601030101010101" charset="-122"/>
                  </a:rPr>
                  <a:t>0</a:t>
                </a:r>
                <a:r>
                  <a:rPr lang="en-US" sz="1200" dirty="0">
                    <a:latin typeface="+mj-lt"/>
                    <a:ea typeface="方正细圆简体" panose="02010601030101010101" charset="-122"/>
                  </a:rPr>
                  <a:t>2</a:t>
                </a:r>
              </a:p>
            </p:txBody>
          </p:sp>
        </p:grpSp>
        <p:grpSp>
          <p:nvGrpSpPr>
            <p:cNvPr id="18" name="Group 10"/>
            <p:cNvGrpSpPr/>
            <p:nvPr/>
          </p:nvGrpSpPr>
          <p:grpSpPr>
            <a:xfrm>
              <a:off x="5769610" y="3306763"/>
              <a:ext cx="636270" cy="522923"/>
              <a:chOff x="7827333" y="3464708"/>
              <a:chExt cx="599208" cy="492388"/>
            </a:xfrm>
            <a:solidFill>
              <a:srgbClr val="B73A4F"/>
            </a:solidFill>
            <a:effectLst/>
          </p:grpSpPr>
          <p:sp>
            <p:nvSpPr>
              <p:cNvPr id="19" name="Oval 11"/>
              <p:cNvSpPr/>
              <p:nvPr/>
            </p:nvSpPr>
            <p:spPr>
              <a:xfrm rot="2700000">
                <a:off x="7882236" y="3464708"/>
                <a:ext cx="492388" cy="492388"/>
              </a:xfrm>
              <a:prstGeom prst="ellipse">
                <a:avLst/>
              </a:pr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1A609B"/>
                  </a:solidFill>
                  <a:latin typeface="+mj-lt"/>
                  <a:ea typeface="方正细圆简体" panose="02010601030101010101" charset="-122"/>
                </a:endParaRPr>
              </a:p>
            </p:txBody>
          </p:sp>
          <p:sp>
            <p:nvSpPr>
              <p:cNvPr id="20" name="TextBox 81"/>
              <p:cNvSpPr txBox="1"/>
              <p:nvPr/>
            </p:nvSpPr>
            <p:spPr>
              <a:xfrm>
                <a:off x="7827333" y="3530137"/>
                <a:ext cx="599208" cy="260824"/>
              </a:xfrm>
              <a:prstGeom prst="rect">
                <a:avLst/>
              </a:prstGeom>
              <a:noFill/>
              <a:ln>
                <a:noFill/>
              </a:ln>
            </p:spPr>
            <p:txBody>
              <a:bodyPr wrap="square" rtlCol="0">
                <a:spAutoFit/>
              </a:bodyPr>
              <a:lstStyle/>
              <a:p>
                <a:pPr algn="ctr"/>
                <a:r>
                  <a:rPr lang="id-ID" sz="1200" dirty="0">
                    <a:solidFill>
                      <a:schemeClr val="bg1"/>
                    </a:solidFill>
                    <a:latin typeface="+mj-lt"/>
                    <a:ea typeface="方正细圆简体" panose="02010601030101010101" charset="-122"/>
                  </a:rPr>
                  <a:t>0</a:t>
                </a:r>
                <a:r>
                  <a:rPr lang="en-US" sz="1200" dirty="0">
                    <a:solidFill>
                      <a:schemeClr val="bg1"/>
                    </a:solidFill>
                    <a:latin typeface="+mj-lt"/>
                    <a:ea typeface="方正细圆简体" panose="02010601030101010101" charset="-122"/>
                  </a:rPr>
                  <a:t>3</a:t>
                </a:r>
                <a:endParaRPr lang="id-ID" sz="1200" dirty="0">
                  <a:solidFill>
                    <a:schemeClr val="bg1"/>
                  </a:solidFill>
                  <a:latin typeface="+mj-lt"/>
                  <a:ea typeface="方正细圆简体" panose="02010601030101010101" charset="-122"/>
                </a:endParaRPr>
              </a:p>
            </p:txBody>
          </p:sp>
        </p:grpSp>
      </p:grpSp>
      <p:grpSp>
        <p:nvGrpSpPr>
          <p:cNvPr id="46" name="组合 45"/>
          <p:cNvGrpSpPr/>
          <p:nvPr/>
        </p:nvGrpSpPr>
        <p:grpSpPr>
          <a:xfrm>
            <a:off x="7146449" y="2115025"/>
            <a:ext cx="2593034" cy="940119"/>
            <a:chOff x="7146449" y="2115025"/>
            <a:chExt cx="2593034" cy="940119"/>
          </a:xfrm>
        </p:grpSpPr>
        <p:grpSp>
          <p:nvGrpSpPr>
            <p:cNvPr id="21" name="Group 10"/>
            <p:cNvGrpSpPr/>
            <p:nvPr/>
          </p:nvGrpSpPr>
          <p:grpSpPr>
            <a:xfrm>
              <a:off x="7146449" y="2261871"/>
              <a:ext cx="636270" cy="522923"/>
              <a:chOff x="7827333" y="3464708"/>
              <a:chExt cx="599208" cy="492388"/>
            </a:xfrm>
            <a:effectLst/>
          </p:grpSpPr>
          <p:sp>
            <p:nvSpPr>
              <p:cNvPr id="22" name="Oval 11"/>
              <p:cNvSpPr/>
              <p:nvPr/>
            </p:nvSpPr>
            <p:spPr>
              <a:xfrm rot="2700000">
                <a:off x="7882236" y="3464708"/>
                <a:ext cx="492388" cy="492388"/>
              </a:xfrm>
              <a:prstGeom prst="ellipse">
                <a:avLst/>
              </a:prstGeom>
              <a:solidFill>
                <a:srgbClr val="B73A4F"/>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solidFill>
                    <a:srgbClr val="1A609B"/>
                  </a:solidFill>
                  <a:latin typeface="+mj-lt"/>
                  <a:ea typeface="方正细圆简体" panose="02010601030101010101" charset="-122"/>
                </a:endParaRPr>
              </a:p>
            </p:txBody>
          </p:sp>
          <p:sp>
            <p:nvSpPr>
              <p:cNvPr id="23" name="TextBox 48"/>
              <p:cNvSpPr txBox="1"/>
              <p:nvPr/>
            </p:nvSpPr>
            <p:spPr>
              <a:xfrm>
                <a:off x="7827333" y="3530137"/>
                <a:ext cx="599208" cy="260824"/>
              </a:xfrm>
              <a:prstGeom prst="rect">
                <a:avLst/>
              </a:prstGeom>
              <a:noFill/>
              <a:ln>
                <a:noFill/>
              </a:ln>
            </p:spPr>
            <p:txBody>
              <a:bodyPr wrap="square" rtlCol="0">
                <a:spAutoFit/>
              </a:bodyPr>
              <a:lstStyle/>
              <a:p>
                <a:pPr algn="ctr"/>
                <a:r>
                  <a:rPr lang="id-ID" sz="1200" dirty="0">
                    <a:solidFill>
                      <a:schemeClr val="bg1"/>
                    </a:solidFill>
                    <a:latin typeface="+mj-lt"/>
                    <a:ea typeface="方正细圆简体" panose="02010601030101010101" charset="-122"/>
                  </a:rPr>
                  <a:t>01</a:t>
                </a:r>
              </a:p>
            </p:txBody>
          </p:sp>
        </p:grpSp>
        <p:grpSp>
          <p:nvGrpSpPr>
            <p:cNvPr id="30" name="组合 29"/>
            <p:cNvGrpSpPr/>
            <p:nvPr/>
          </p:nvGrpSpPr>
          <p:grpSpPr>
            <a:xfrm>
              <a:off x="7885918" y="2115025"/>
              <a:ext cx="1853565" cy="940119"/>
              <a:chOff x="3492" y="3290"/>
              <a:chExt cx="3892" cy="1974"/>
            </a:xfrm>
          </p:grpSpPr>
          <p:grpSp>
            <p:nvGrpSpPr>
              <p:cNvPr id="31" name="组合 30"/>
              <p:cNvGrpSpPr/>
              <p:nvPr/>
            </p:nvGrpSpPr>
            <p:grpSpPr>
              <a:xfrm>
                <a:off x="3492" y="3290"/>
                <a:ext cx="3892" cy="1974"/>
                <a:chOff x="4765" y="2920"/>
                <a:chExt cx="3892" cy="1974"/>
              </a:xfrm>
            </p:grpSpPr>
            <p:sp>
              <p:nvSpPr>
                <p:cNvPr id="33" name="淘宝店chenying0907出品 43"/>
                <p:cNvSpPr/>
                <p:nvPr/>
              </p:nvSpPr>
              <p:spPr>
                <a:xfrm>
                  <a:off x="4765" y="3537"/>
                  <a:ext cx="3892" cy="1357"/>
                </a:xfrm>
                <a:prstGeom prst="rect">
                  <a:avLst/>
                </a:prstGeom>
              </p:spPr>
              <p:txBody>
                <a:bodyPr wrap="square">
                  <a:spAutoFit/>
                </a:bodyPr>
                <a:lstStyle/>
                <a:p>
                  <a:pPr algn="just">
                    <a:spcAft>
                      <a:spcPts val="450"/>
                    </a:spcAft>
                  </a:pPr>
                  <a:r>
                    <a:rPr lang="en-US" altLang="zh-CN" sz="1200" dirty="0">
                      <a:solidFill>
                        <a:srgbClr val="B73A4F"/>
                      </a:solidFill>
                      <a:latin typeface="+mj-lt"/>
                      <a:ea typeface="微软雅黑" panose="020B0503020204020204" charset="-122"/>
                      <a:cs typeface="Arial" panose="020B0604020202020204" pitchFamily="34" charset="0"/>
                    </a:rPr>
                    <a:t>Be an encourager, the world has enough critics already.</a:t>
                  </a:r>
                  <a:endParaRPr lang="en-US" altLang="zh-CN" sz="1200" dirty="0">
                    <a:solidFill>
                      <a:srgbClr val="B73A4F"/>
                    </a:solidFill>
                    <a:latin typeface="+mj-lt"/>
                    <a:ea typeface="微软雅黑" panose="020B0503020204020204" charset="-122"/>
                    <a:cs typeface="Arial" panose="020B0604020202020204" pitchFamily="34" charset="0"/>
                  </a:endParaRPr>
                </a:p>
              </p:txBody>
            </p:sp>
            <p:sp>
              <p:nvSpPr>
                <p:cNvPr id="34" name="淘宝店chenying0907出品 44"/>
                <p:cNvSpPr/>
                <p:nvPr/>
              </p:nvSpPr>
              <p:spPr>
                <a:xfrm>
                  <a:off x="4772" y="2920"/>
                  <a:ext cx="1805" cy="711"/>
                </a:xfrm>
                <a:prstGeom prst="rect">
                  <a:avLst/>
                </a:prstGeom>
              </p:spPr>
              <p:txBody>
                <a:bodyPr wrap="none">
                  <a:spAutoFit/>
                </a:bodyPr>
                <a:lstStyle/>
                <a:p>
                  <a:r>
                    <a:rPr lang="en-US" altLang="zh-CN" sz="1600" b="1" dirty="0">
                      <a:solidFill>
                        <a:srgbClr val="B73A4F"/>
                      </a:solidFill>
                      <a:latin typeface="+mj-lt"/>
                      <a:ea typeface="微软雅黑" panose="020B0503020204020204" charset="-122"/>
                      <a:cs typeface="Arial" panose="020B0604020202020204" pitchFamily="34" charset="0"/>
                    </a:rPr>
                    <a:t>Agenda</a:t>
                  </a:r>
                  <a:endParaRPr lang="en-US" altLang="zh-CN" sz="1600" b="1" dirty="0">
                    <a:solidFill>
                      <a:srgbClr val="B73A4F"/>
                    </a:solidFill>
                    <a:latin typeface="+mj-lt"/>
                    <a:ea typeface="微软雅黑" panose="020B0503020204020204" charset="-122"/>
                    <a:cs typeface="Arial" panose="020B0604020202020204" pitchFamily="34" charset="0"/>
                  </a:endParaRPr>
                </a:p>
              </p:txBody>
            </p:sp>
          </p:grpSp>
          <p:cxnSp>
            <p:nvCxnSpPr>
              <p:cNvPr id="32" name="直接连接符 31"/>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grpSp>
        <p:nvGrpSpPr>
          <p:cNvPr id="47" name="组合 46"/>
          <p:cNvGrpSpPr/>
          <p:nvPr/>
        </p:nvGrpSpPr>
        <p:grpSpPr>
          <a:xfrm>
            <a:off x="7146449" y="3109436"/>
            <a:ext cx="2593034" cy="755334"/>
            <a:chOff x="7146449" y="3109436"/>
            <a:chExt cx="2593034" cy="755334"/>
          </a:xfrm>
        </p:grpSpPr>
        <p:grpSp>
          <p:nvGrpSpPr>
            <p:cNvPr id="24" name="Group 10"/>
            <p:cNvGrpSpPr/>
            <p:nvPr/>
          </p:nvGrpSpPr>
          <p:grpSpPr>
            <a:xfrm>
              <a:off x="7146449" y="3306763"/>
              <a:ext cx="636270" cy="522923"/>
              <a:chOff x="7827333" y="3464708"/>
              <a:chExt cx="599208" cy="492388"/>
            </a:xfrm>
            <a:effectLst/>
          </p:grpSpPr>
          <p:sp>
            <p:nvSpPr>
              <p:cNvPr id="25" name="Oval 11"/>
              <p:cNvSpPr/>
              <p:nvPr/>
            </p:nvSpPr>
            <p:spPr>
              <a:xfrm rot="2700000">
                <a:off x="7882236" y="3464708"/>
                <a:ext cx="492388" cy="492388"/>
              </a:xfrm>
              <a:prstGeom prst="ellipse">
                <a:avLst/>
              </a:prstGeom>
              <a:solidFill>
                <a:srgbClr val="E78D9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1A609B"/>
                  </a:solidFill>
                  <a:latin typeface="+mj-lt"/>
                  <a:ea typeface="方正细圆简体" panose="02010601030101010101" charset="-122"/>
                </a:endParaRPr>
              </a:p>
            </p:txBody>
          </p:sp>
          <p:sp>
            <p:nvSpPr>
              <p:cNvPr id="26" name="TextBox 77"/>
              <p:cNvSpPr txBox="1"/>
              <p:nvPr/>
            </p:nvSpPr>
            <p:spPr>
              <a:xfrm>
                <a:off x="7827333" y="3530137"/>
                <a:ext cx="599208" cy="260824"/>
              </a:xfrm>
              <a:prstGeom prst="rect">
                <a:avLst/>
              </a:prstGeom>
              <a:noFill/>
              <a:ln>
                <a:noFill/>
              </a:ln>
            </p:spPr>
            <p:txBody>
              <a:bodyPr wrap="square" rtlCol="0">
                <a:spAutoFit/>
              </a:bodyPr>
              <a:lstStyle/>
              <a:p>
                <a:pPr algn="ctr"/>
                <a:r>
                  <a:rPr lang="id-ID" sz="1200" dirty="0">
                    <a:latin typeface="+mj-lt"/>
                    <a:ea typeface="方正细圆简体" panose="02010601030101010101" charset="-122"/>
                  </a:rPr>
                  <a:t>0</a:t>
                </a:r>
                <a:r>
                  <a:rPr lang="en-US" sz="1200" dirty="0">
                    <a:latin typeface="+mj-lt"/>
                    <a:ea typeface="方正细圆简体" panose="02010601030101010101" charset="-122"/>
                  </a:rPr>
                  <a:t>2</a:t>
                </a:r>
              </a:p>
            </p:txBody>
          </p:sp>
        </p:grpSp>
        <p:grpSp>
          <p:nvGrpSpPr>
            <p:cNvPr id="35" name="组合 34"/>
            <p:cNvGrpSpPr/>
            <p:nvPr/>
          </p:nvGrpSpPr>
          <p:grpSpPr>
            <a:xfrm>
              <a:off x="7885918" y="3109436"/>
              <a:ext cx="1853565" cy="755334"/>
              <a:chOff x="3492" y="3290"/>
              <a:chExt cx="3892" cy="1586"/>
            </a:xfrm>
          </p:grpSpPr>
          <p:grpSp>
            <p:nvGrpSpPr>
              <p:cNvPr id="36" name="组合 35"/>
              <p:cNvGrpSpPr/>
              <p:nvPr/>
            </p:nvGrpSpPr>
            <p:grpSpPr>
              <a:xfrm>
                <a:off x="3492" y="3290"/>
                <a:ext cx="3892" cy="1586"/>
                <a:chOff x="4765" y="2920"/>
                <a:chExt cx="3892" cy="1586"/>
              </a:xfrm>
            </p:grpSpPr>
            <p:sp>
              <p:nvSpPr>
                <p:cNvPr id="38" name="淘宝店chenying0907出品 43"/>
                <p:cNvSpPr/>
                <p:nvPr/>
              </p:nvSpPr>
              <p:spPr>
                <a:xfrm>
                  <a:off x="4765" y="3537"/>
                  <a:ext cx="3892" cy="969"/>
                </a:xfrm>
                <a:prstGeom prst="rect">
                  <a:avLst/>
                </a:prstGeom>
              </p:spPr>
              <p:txBody>
                <a:bodyPr wrap="square">
                  <a:spAutoFit/>
                </a:bodyPr>
                <a:lstStyle/>
                <a:p>
                  <a:pPr algn="just">
                    <a:spcAft>
                      <a:spcPts val="450"/>
                    </a:spcAft>
                  </a:pPr>
                  <a:r>
                    <a:rPr lang="en-US" altLang="zh-CN" sz="1200" dirty="0">
                      <a:solidFill>
                        <a:srgbClr val="B73A4F"/>
                      </a:solidFill>
                      <a:latin typeface="+mj-lt"/>
                      <a:ea typeface="微软雅黑" panose="020B0503020204020204" charset="-122"/>
                      <a:cs typeface="Arial" panose="020B0604020202020204" pitchFamily="34" charset="0"/>
                    </a:rPr>
                    <a:t>Always give your best never worry for results.</a:t>
                  </a:r>
                  <a:endParaRPr lang="en-US" altLang="zh-CN" sz="1200" dirty="0">
                    <a:solidFill>
                      <a:srgbClr val="B73A4F"/>
                    </a:solidFill>
                    <a:latin typeface="+mj-lt"/>
                    <a:ea typeface="微软雅黑" panose="020B0503020204020204" charset="-122"/>
                    <a:cs typeface="Arial" panose="020B0604020202020204" pitchFamily="34" charset="0"/>
                  </a:endParaRPr>
                </a:p>
              </p:txBody>
            </p:sp>
            <p:sp>
              <p:nvSpPr>
                <p:cNvPr id="39" name="淘宝店chenying0907出品 44"/>
                <p:cNvSpPr/>
                <p:nvPr/>
              </p:nvSpPr>
              <p:spPr>
                <a:xfrm>
                  <a:off x="4772" y="2920"/>
                  <a:ext cx="1643" cy="711"/>
                </a:xfrm>
                <a:prstGeom prst="rect">
                  <a:avLst/>
                </a:prstGeom>
              </p:spPr>
              <p:txBody>
                <a:bodyPr wrap="none">
                  <a:spAutoFit/>
                </a:bodyPr>
                <a:lstStyle/>
                <a:p>
                  <a:r>
                    <a:rPr lang="en-US" altLang="zh-CN" sz="1600" b="1" dirty="0">
                      <a:solidFill>
                        <a:srgbClr val="B73A4F"/>
                      </a:solidFill>
                      <a:latin typeface="+mj-lt"/>
                      <a:ea typeface="微软雅黑" panose="020B0503020204020204" charset="-122"/>
                      <a:cs typeface="Arial" panose="020B0604020202020204" pitchFamily="34" charset="0"/>
                    </a:rPr>
                    <a:t>Advise</a:t>
                  </a:r>
                  <a:endParaRPr lang="en-US" altLang="zh-CN" sz="1600" b="1" dirty="0">
                    <a:solidFill>
                      <a:srgbClr val="B73A4F"/>
                    </a:solidFill>
                    <a:latin typeface="+mj-lt"/>
                    <a:ea typeface="微软雅黑" panose="020B0503020204020204" charset="-122"/>
                    <a:cs typeface="Arial" panose="020B0604020202020204" pitchFamily="34" charset="0"/>
                  </a:endParaRPr>
                </a:p>
              </p:txBody>
            </p:sp>
          </p:grpSp>
          <p:cxnSp>
            <p:nvCxnSpPr>
              <p:cNvPr id="37" name="直接连接符 36"/>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grpSp>
        <p:nvGrpSpPr>
          <p:cNvPr id="48" name="组合 47"/>
          <p:cNvGrpSpPr/>
          <p:nvPr/>
        </p:nvGrpSpPr>
        <p:grpSpPr>
          <a:xfrm>
            <a:off x="7148354" y="4055894"/>
            <a:ext cx="2586479" cy="1137764"/>
            <a:chOff x="7148354" y="4055894"/>
            <a:chExt cx="2586479" cy="1137764"/>
          </a:xfrm>
        </p:grpSpPr>
        <p:grpSp>
          <p:nvGrpSpPr>
            <p:cNvPr id="27" name="Group 10"/>
            <p:cNvGrpSpPr/>
            <p:nvPr/>
          </p:nvGrpSpPr>
          <p:grpSpPr>
            <a:xfrm>
              <a:off x="7148354" y="4239737"/>
              <a:ext cx="636270" cy="522923"/>
              <a:chOff x="7827333" y="3464708"/>
              <a:chExt cx="599208" cy="492388"/>
            </a:xfrm>
            <a:effectLst/>
          </p:grpSpPr>
          <p:sp>
            <p:nvSpPr>
              <p:cNvPr id="28" name="Oval 11"/>
              <p:cNvSpPr/>
              <p:nvPr/>
            </p:nvSpPr>
            <p:spPr>
              <a:xfrm rot="2700000">
                <a:off x="7882236" y="3464708"/>
                <a:ext cx="492388" cy="492388"/>
              </a:xfrm>
              <a:prstGeom prst="ellipse">
                <a:avLst/>
              </a:prstGeom>
              <a:solidFill>
                <a:srgbClr val="B73A4F"/>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solidFill>
                    <a:srgbClr val="1A609B"/>
                  </a:solidFill>
                  <a:latin typeface="+mj-lt"/>
                  <a:ea typeface="方正细圆简体" panose="02010601030101010101" charset="-122"/>
                </a:endParaRPr>
              </a:p>
            </p:txBody>
          </p:sp>
          <p:sp>
            <p:nvSpPr>
              <p:cNvPr id="29" name="TextBox 81"/>
              <p:cNvSpPr txBox="1"/>
              <p:nvPr/>
            </p:nvSpPr>
            <p:spPr>
              <a:xfrm>
                <a:off x="7827333" y="3530137"/>
                <a:ext cx="599208" cy="260824"/>
              </a:xfrm>
              <a:prstGeom prst="rect">
                <a:avLst/>
              </a:prstGeom>
              <a:noFill/>
              <a:ln>
                <a:noFill/>
              </a:ln>
            </p:spPr>
            <p:txBody>
              <a:bodyPr wrap="square" rtlCol="0">
                <a:spAutoFit/>
              </a:bodyPr>
              <a:lstStyle/>
              <a:p>
                <a:pPr algn="ctr"/>
                <a:r>
                  <a:rPr lang="id-ID" sz="1200" dirty="0">
                    <a:solidFill>
                      <a:schemeClr val="bg1"/>
                    </a:solidFill>
                    <a:latin typeface="+mj-lt"/>
                    <a:ea typeface="方正细圆简体" panose="02010601030101010101" charset="-122"/>
                  </a:rPr>
                  <a:t>0</a:t>
                </a:r>
                <a:r>
                  <a:rPr lang="en-US" sz="1200" dirty="0">
                    <a:solidFill>
                      <a:schemeClr val="bg1"/>
                    </a:solidFill>
                    <a:latin typeface="+mj-lt"/>
                    <a:ea typeface="方正细圆简体" panose="02010601030101010101" charset="-122"/>
                  </a:rPr>
                  <a:t>3</a:t>
                </a:r>
                <a:endParaRPr lang="id-ID" sz="1200" dirty="0">
                  <a:solidFill>
                    <a:schemeClr val="bg1"/>
                  </a:solidFill>
                  <a:latin typeface="+mj-lt"/>
                  <a:ea typeface="方正细圆简体" panose="02010601030101010101" charset="-122"/>
                </a:endParaRPr>
              </a:p>
            </p:txBody>
          </p:sp>
        </p:grpSp>
        <p:grpSp>
          <p:nvGrpSpPr>
            <p:cNvPr id="40" name="组合 39"/>
            <p:cNvGrpSpPr/>
            <p:nvPr/>
          </p:nvGrpSpPr>
          <p:grpSpPr>
            <a:xfrm>
              <a:off x="7881268" y="4055894"/>
              <a:ext cx="1853565" cy="1137764"/>
              <a:chOff x="3492" y="3263"/>
              <a:chExt cx="3892" cy="2389"/>
            </a:xfrm>
          </p:grpSpPr>
          <p:grpSp>
            <p:nvGrpSpPr>
              <p:cNvPr id="41" name="组合 40"/>
              <p:cNvGrpSpPr/>
              <p:nvPr/>
            </p:nvGrpSpPr>
            <p:grpSpPr>
              <a:xfrm>
                <a:off x="3492" y="3263"/>
                <a:ext cx="3892" cy="2389"/>
                <a:chOff x="4765" y="2893"/>
                <a:chExt cx="3892" cy="2389"/>
              </a:xfrm>
            </p:grpSpPr>
            <p:sp>
              <p:nvSpPr>
                <p:cNvPr id="43" name="淘宝店chenying0907出品 43"/>
                <p:cNvSpPr/>
                <p:nvPr/>
              </p:nvSpPr>
              <p:spPr>
                <a:xfrm>
                  <a:off x="4765" y="3537"/>
                  <a:ext cx="3892" cy="1745"/>
                </a:xfrm>
                <a:prstGeom prst="rect">
                  <a:avLst/>
                </a:prstGeom>
              </p:spPr>
              <p:txBody>
                <a:bodyPr wrap="square">
                  <a:spAutoFit/>
                </a:bodyPr>
                <a:lstStyle/>
                <a:p>
                  <a:pPr algn="just">
                    <a:spcAft>
                      <a:spcPts val="450"/>
                    </a:spcAft>
                  </a:pPr>
                  <a:r>
                    <a:rPr lang="en-US" altLang="zh-CN" sz="1200" dirty="0">
                      <a:solidFill>
                        <a:srgbClr val="B73A4F"/>
                      </a:solidFill>
                      <a:latin typeface="+mj-lt"/>
                      <a:ea typeface="微软雅黑" panose="020B0503020204020204" charset="-122"/>
                      <a:cs typeface="Arial" panose="020B0604020202020204" pitchFamily="34" charset="0"/>
                    </a:rPr>
                    <a:t>Education is the most powerful weapon which you can use to change the world.</a:t>
                  </a:r>
                  <a:endParaRPr lang="en-US" altLang="zh-CN" sz="1200" dirty="0">
                    <a:solidFill>
                      <a:srgbClr val="B73A4F"/>
                    </a:solidFill>
                    <a:latin typeface="+mj-lt"/>
                    <a:ea typeface="微软雅黑" panose="020B0503020204020204" charset="-122"/>
                    <a:cs typeface="Arial" panose="020B0604020202020204" pitchFamily="34" charset="0"/>
                  </a:endParaRPr>
                </a:p>
              </p:txBody>
            </p:sp>
            <p:sp>
              <p:nvSpPr>
                <p:cNvPr id="44" name="淘宝店chenying0907出品 44"/>
                <p:cNvSpPr/>
                <p:nvPr/>
              </p:nvSpPr>
              <p:spPr>
                <a:xfrm>
                  <a:off x="4772" y="2893"/>
                  <a:ext cx="2997" cy="711"/>
                </a:xfrm>
                <a:prstGeom prst="rect">
                  <a:avLst/>
                </a:prstGeom>
              </p:spPr>
              <p:txBody>
                <a:bodyPr wrap="none">
                  <a:spAutoFit/>
                </a:bodyPr>
                <a:lstStyle/>
                <a:p>
                  <a:r>
                    <a:rPr lang="en-US" altLang="zh-CN" sz="1600" b="1" dirty="0">
                      <a:solidFill>
                        <a:srgbClr val="B73A4F"/>
                      </a:solidFill>
                      <a:latin typeface="+mj-lt"/>
                      <a:ea typeface="微软雅黑" panose="020B0503020204020204" charset="-122"/>
                      <a:cs typeface="Arial" panose="020B0604020202020204" pitchFamily="34" charset="0"/>
                    </a:rPr>
                    <a:t>Advertisement</a:t>
                  </a:r>
                  <a:endParaRPr lang="en-US" altLang="zh-CN" sz="1600" b="1" dirty="0">
                    <a:solidFill>
                      <a:srgbClr val="B73A4F"/>
                    </a:solidFill>
                    <a:latin typeface="+mj-lt"/>
                    <a:ea typeface="微软雅黑" panose="020B0503020204020204" charset="-122"/>
                    <a:cs typeface="Arial" panose="020B0604020202020204" pitchFamily="34" charset="0"/>
                  </a:endParaRPr>
                </a:p>
              </p:txBody>
            </p:sp>
          </p:grpSp>
          <p:cxnSp>
            <p:nvCxnSpPr>
              <p:cNvPr id="42" name="直接连接符 41"/>
              <p:cNvCxnSpPr/>
              <p:nvPr/>
            </p:nvCxnSpPr>
            <p:spPr>
              <a:xfrm flipV="1">
                <a:off x="3695" y="3880"/>
                <a:ext cx="533" cy="4"/>
              </a:xfrm>
              <a:prstGeom prst="line">
                <a:avLst/>
              </a:prstGeom>
              <a:ln w="19050">
                <a:solidFill>
                  <a:srgbClr val="B73A4F"/>
                </a:solidFill>
              </a:ln>
            </p:spPr>
            <p:style>
              <a:lnRef idx="1">
                <a:srgbClr val="F392A9"/>
              </a:lnRef>
              <a:fillRef idx="0">
                <a:srgbClr val="F392A9"/>
              </a:fillRef>
              <a:effectRef idx="0">
                <a:srgbClr val="F392A9"/>
              </a:effectRef>
              <a:fontRef idx="minor">
                <a:sysClr val="windowText" lastClr="000000"/>
              </a:fontRef>
            </p:style>
          </p:cxnSp>
        </p:grpSp>
      </p:grpSp>
      <p:sp>
        <p:nvSpPr>
          <p:cNvPr id="49" name="标题 4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084796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outVertical)">
                                      <p:cBhvr>
                                        <p:cTn id="7" dur="1000"/>
                                        <p:tgtEl>
                                          <p:spTgt spid="45"/>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1+#ppt_w/2"/>
                                          </p:val>
                                        </p:tav>
                                        <p:tav tm="100000">
                                          <p:val>
                                            <p:strVal val="#ppt_x"/>
                                          </p:val>
                                        </p:tav>
                                      </p:tavLst>
                                    </p:anim>
                                    <p:anim calcmode="lin" valueType="num">
                                      <p:cBhvr additive="base">
                                        <p:cTn id="17" dur="500" fill="hold"/>
                                        <p:tgtEl>
                                          <p:spTgt spid="4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additive="base">
                                        <p:cTn id="21" dur="500" fill="hold"/>
                                        <p:tgtEl>
                                          <p:spTgt spid="48"/>
                                        </p:tgtEl>
                                        <p:attrNameLst>
                                          <p:attrName>ppt_x</p:attrName>
                                        </p:attrNameLst>
                                      </p:cBhvr>
                                      <p:tavLst>
                                        <p:tav tm="0">
                                          <p:val>
                                            <p:strVal val="1+#ppt_w/2"/>
                                          </p:val>
                                        </p:tav>
                                        <p:tav tm="100000">
                                          <p:val>
                                            <p:strVal val="#ppt_x"/>
                                          </p:val>
                                        </p:tav>
                                      </p:tavLst>
                                    </p:anim>
                                    <p:anim calcmode="lin" valueType="num">
                                      <p:cBhvr additive="base">
                                        <p:cTn id="2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493814" y="2654187"/>
            <a:ext cx="341313" cy="257175"/>
            <a:chOff x="3481388" y="2968625"/>
            <a:chExt cx="341313" cy="257175"/>
          </a:xfrm>
          <a:solidFill>
            <a:srgbClr val="E78D97"/>
          </a:solidFill>
        </p:grpSpPr>
        <p:sp>
          <p:nvSpPr>
            <p:cNvPr id="3" name="Freeform 277"/>
            <p:cNvSpPr/>
            <p:nvPr/>
          </p:nvSpPr>
          <p:spPr bwMode="auto">
            <a:xfrm>
              <a:off x="3660776" y="2968625"/>
              <a:ext cx="161925" cy="257175"/>
            </a:xfrm>
            <a:custGeom>
              <a:avLst/>
              <a:gdLst>
                <a:gd name="T0" fmla="*/ 8 w 51"/>
                <a:gd name="T1" fmla="*/ 81 h 81"/>
                <a:gd name="T2" fmla="*/ 3 w 51"/>
                <a:gd name="T3" fmla="*/ 78 h 81"/>
                <a:gd name="T4" fmla="*/ 3 w 51"/>
                <a:gd name="T5" fmla="*/ 68 h 81"/>
                <a:gd name="T6" fmla="*/ 30 w 51"/>
                <a:gd name="T7" fmla="*/ 41 h 81"/>
                <a:gd name="T8" fmla="*/ 3 w 51"/>
                <a:gd name="T9" fmla="*/ 14 h 81"/>
                <a:gd name="T10" fmla="*/ 3 w 51"/>
                <a:gd name="T11" fmla="*/ 3 h 81"/>
                <a:gd name="T12" fmla="*/ 13 w 51"/>
                <a:gd name="T13" fmla="*/ 3 h 81"/>
                <a:gd name="T14" fmla="*/ 51 w 51"/>
                <a:gd name="T15" fmla="*/ 41 h 81"/>
                <a:gd name="T16" fmla="*/ 13 w 51"/>
                <a:gd name="T17" fmla="*/ 78 h 81"/>
                <a:gd name="T18" fmla="*/ 8 w 51"/>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1">
                  <a:moveTo>
                    <a:pt x="8" y="81"/>
                  </a:moveTo>
                  <a:cubicBezTo>
                    <a:pt x="6" y="81"/>
                    <a:pt x="4" y="80"/>
                    <a:pt x="3" y="78"/>
                  </a:cubicBezTo>
                  <a:cubicBezTo>
                    <a:pt x="0" y="76"/>
                    <a:pt x="0" y="71"/>
                    <a:pt x="3" y="68"/>
                  </a:cubicBezTo>
                  <a:cubicBezTo>
                    <a:pt x="30" y="41"/>
                    <a:pt x="30" y="41"/>
                    <a:pt x="30" y="41"/>
                  </a:cubicBezTo>
                  <a:cubicBezTo>
                    <a:pt x="3" y="14"/>
                    <a:pt x="3" y="14"/>
                    <a:pt x="3" y="14"/>
                  </a:cubicBezTo>
                  <a:cubicBezTo>
                    <a:pt x="0" y="11"/>
                    <a:pt x="0" y="6"/>
                    <a:pt x="3" y="3"/>
                  </a:cubicBezTo>
                  <a:cubicBezTo>
                    <a:pt x="5" y="0"/>
                    <a:pt x="10" y="0"/>
                    <a:pt x="13" y="3"/>
                  </a:cubicBezTo>
                  <a:cubicBezTo>
                    <a:pt x="51" y="41"/>
                    <a:pt x="51" y="41"/>
                    <a:pt x="51" y="41"/>
                  </a:cubicBezTo>
                  <a:cubicBezTo>
                    <a:pt x="13" y="78"/>
                    <a:pt x="13" y="78"/>
                    <a:pt x="13" y="78"/>
                  </a:cubicBezTo>
                  <a:cubicBezTo>
                    <a:pt x="12" y="80"/>
                    <a:pt x="10" y="81"/>
                    <a:pt x="8" y="81"/>
                  </a:cubicBezTo>
                  <a:close/>
                </a:path>
              </a:pathLst>
            </a:custGeom>
            <a:grpFill/>
            <a:ln>
              <a:noFill/>
            </a:ln>
          </p:spPr>
          <p:txBody>
            <a:bodyPr vert="horz" wrap="square" lIns="91440" tIns="45720" rIns="91440" bIns="45720" numCol="1" anchor="t" anchorCtr="0" compatLnSpc="1"/>
            <a:lstStyle/>
            <a:p>
              <a:endParaRPr lang="en-US">
                <a:solidFill>
                  <a:srgbClr val="B73A4F"/>
                </a:solidFill>
                <a:latin typeface="+mj-lt"/>
              </a:endParaRPr>
            </a:p>
          </p:txBody>
        </p:sp>
        <p:sp>
          <p:nvSpPr>
            <p:cNvPr id="4" name="Freeform 278"/>
            <p:cNvSpPr/>
            <p:nvPr/>
          </p:nvSpPr>
          <p:spPr bwMode="auto">
            <a:xfrm>
              <a:off x="3481388" y="2968625"/>
              <a:ext cx="160338" cy="257175"/>
            </a:xfrm>
            <a:custGeom>
              <a:avLst/>
              <a:gdLst>
                <a:gd name="T0" fmla="*/ 8 w 51"/>
                <a:gd name="T1" fmla="*/ 81 h 81"/>
                <a:gd name="T2" fmla="*/ 2 w 51"/>
                <a:gd name="T3" fmla="*/ 78 h 81"/>
                <a:gd name="T4" fmla="*/ 2 w 51"/>
                <a:gd name="T5" fmla="*/ 68 h 81"/>
                <a:gd name="T6" fmla="*/ 30 w 51"/>
                <a:gd name="T7" fmla="*/ 41 h 81"/>
                <a:gd name="T8" fmla="*/ 2 w 51"/>
                <a:gd name="T9" fmla="*/ 14 h 81"/>
                <a:gd name="T10" fmla="*/ 2 w 51"/>
                <a:gd name="T11" fmla="*/ 3 h 81"/>
                <a:gd name="T12" fmla="*/ 13 w 51"/>
                <a:gd name="T13" fmla="*/ 3 h 81"/>
                <a:gd name="T14" fmla="*/ 51 w 51"/>
                <a:gd name="T15" fmla="*/ 41 h 81"/>
                <a:gd name="T16" fmla="*/ 13 w 51"/>
                <a:gd name="T17" fmla="*/ 78 h 81"/>
                <a:gd name="T18" fmla="*/ 8 w 51"/>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1">
                  <a:moveTo>
                    <a:pt x="8" y="81"/>
                  </a:moveTo>
                  <a:cubicBezTo>
                    <a:pt x="6" y="81"/>
                    <a:pt x="4" y="80"/>
                    <a:pt x="2" y="78"/>
                  </a:cubicBezTo>
                  <a:cubicBezTo>
                    <a:pt x="0" y="76"/>
                    <a:pt x="0" y="71"/>
                    <a:pt x="2" y="68"/>
                  </a:cubicBezTo>
                  <a:cubicBezTo>
                    <a:pt x="30" y="41"/>
                    <a:pt x="30" y="41"/>
                    <a:pt x="30" y="41"/>
                  </a:cubicBezTo>
                  <a:cubicBezTo>
                    <a:pt x="2" y="14"/>
                    <a:pt x="2" y="14"/>
                    <a:pt x="2" y="14"/>
                  </a:cubicBezTo>
                  <a:cubicBezTo>
                    <a:pt x="0" y="11"/>
                    <a:pt x="0" y="6"/>
                    <a:pt x="2" y="3"/>
                  </a:cubicBezTo>
                  <a:cubicBezTo>
                    <a:pt x="5" y="0"/>
                    <a:pt x="10" y="0"/>
                    <a:pt x="13" y="3"/>
                  </a:cubicBezTo>
                  <a:cubicBezTo>
                    <a:pt x="51" y="41"/>
                    <a:pt x="51" y="41"/>
                    <a:pt x="51" y="41"/>
                  </a:cubicBezTo>
                  <a:cubicBezTo>
                    <a:pt x="13" y="78"/>
                    <a:pt x="13" y="78"/>
                    <a:pt x="13" y="78"/>
                  </a:cubicBezTo>
                  <a:cubicBezTo>
                    <a:pt x="12" y="80"/>
                    <a:pt x="10" y="81"/>
                    <a:pt x="8" y="81"/>
                  </a:cubicBezTo>
                  <a:close/>
                </a:path>
              </a:pathLst>
            </a:custGeom>
            <a:grpFill/>
            <a:ln>
              <a:noFill/>
            </a:ln>
          </p:spPr>
          <p:txBody>
            <a:bodyPr vert="horz" wrap="square" lIns="91440" tIns="45720" rIns="91440" bIns="45720" numCol="1" anchor="t" anchorCtr="0" compatLnSpc="1"/>
            <a:lstStyle/>
            <a:p>
              <a:endParaRPr lang="en-US">
                <a:solidFill>
                  <a:srgbClr val="B73A4F"/>
                </a:solidFill>
                <a:latin typeface="+mj-lt"/>
              </a:endParaRPr>
            </a:p>
          </p:txBody>
        </p:sp>
      </p:grpSp>
      <p:grpSp>
        <p:nvGrpSpPr>
          <p:cNvPr id="8" name="组合 7"/>
          <p:cNvGrpSpPr/>
          <p:nvPr/>
        </p:nvGrpSpPr>
        <p:grpSpPr>
          <a:xfrm>
            <a:off x="3322638" y="1457325"/>
            <a:ext cx="1603375" cy="2546350"/>
            <a:chOff x="1824038" y="1819275"/>
            <a:chExt cx="1603375" cy="2546350"/>
          </a:xfrm>
        </p:grpSpPr>
        <p:sp>
          <p:nvSpPr>
            <p:cNvPr id="9" name="Freeform 275"/>
            <p:cNvSpPr/>
            <p:nvPr/>
          </p:nvSpPr>
          <p:spPr bwMode="auto">
            <a:xfrm>
              <a:off x="2033588" y="2028825"/>
              <a:ext cx="1041400" cy="1174750"/>
            </a:xfrm>
            <a:custGeom>
              <a:avLst/>
              <a:gdLst>
                <a:gd name="T0" fmla="*/ 328 w 328"/>
                <a:gd name="T1" fmla="*/ 257 h 370"/>
                <a:gd name="T2" fmla="*/ 309 w 328"/>
                <a:gd name="T3" fmla="*/ 291 h 370"/>
                <a:gd name="T4" fmla="*/ 184 w 328"/>
                <a:gd name="T5" fmla="*/ 364 h 370"/>
                <a:gd name="T6" fmla="*/ 144 w 328"/>
                <a:gd name="T7" fmla="*/ 364 h 370"/>
                <a:gd name="T8" fmla="*/ 19 w 328"/>
                <a:gd name="T9" fmla="*/ 291 h 370"/>
                <a:gd name="T10" fmla="*/ 0 w 328"/>
                <a:gd name="T11" fmla="*/ 257 h 370"/>
                <a:gd name="T12" fmla="*/ 0 w 328"/>
                <a:gd name="T13" fmla="*/ 113 h 370"/>
                <a:gd name="T14" fmla="*/ 19 w 328"/>
                <a:gd name="T15" fmla="*/ 79 h 370"/>
                <a:gd name="T16" fmla="*/ 144 w 328"/>
                <a:gd name="T17" fmla="*/ 7 h 370"/>
                <a:gd name="T18" fmla="*/ 184 w 328"/>
                <a:gd name="T19" fmla="*/ 7 h 370"/>
                <a:gd name="T20" fmla="*/ 309 w 328"/>
                <a:gd name="T21" fmla="*/ 79 h 370"/>
                <a:gd name="T22" fmla="*/ 328 w 328"/>
                <a:gd name="T23" fmla="*/ 113 h 370"/>
                <a:gd name="T24" fmla="*/ 328 w 328"/>
                <a:gd name="T25" fmla="*/ 25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8" h="370">
                  <a:moveTo>
                    <a:pt x="328" y="257"/>
                  </a:moveTo>
                  <a:cubicBezTo>
                    <a:pt x="328" y="270"/>
                    <a:pt x="320" y="285"/>
                    <a:pt x="309" y="291"/>
                  </a:cubicBezTo>
                  <a:cubicBezTo>
                    <a:pt x="184" y="364"/>
                    <a:pt x="184" y="364"/>
                    <a:pt x="184" y="364"/>
                  </a:cubicBezTo>
                  <a:cubicBezTo>
                    <a:pt x="173" y="370"/>
                    <a:pt x="155" y="370"/>
                    <a:pt x="144" y="364"/>
                  </a:cubicBezTo>
                  <a:cubicBezTo>
                    <a:pt x="19" y="291"/>
                    <a:pt x="19" y="291"/>
                    <a:pt x="19" y="291"/>
                  </a:cubicBezTo>
                  <a:cubicBezTo>
                    <a:pt x="8" y="285"/>
                    <a:pt x="0" y="270"/>
                    <a:pt x="0" y="257"/>
                  </a:cubicBezTo>
                  <a:cubicBezTo>
                    <a:pt x="0" y="113"/>
                    <a:pt x="0" y="113"/>
                    <a:pt x="0" y="113"/>
                  </a:cubicBezTo>
                  <a:cubicBezTo>
                    <a:pt x="0" y="100"/>
                    <a:pt x="8" y="85"/>
                    <a:pt x="19" y="79"/>
                  </a:cubicBezTo>
                  <a:cubicBezTo>
                    <a:pt x="144" y="7"/>
                    <a:pt x="144" y="7"/>
                    <a:pt x="144" y="7"/>
                  </a:cubicBezTo>
                  <a:cubicBezTo>
                    <a:pt x="155" y="0"/>
                    <a:pt x="173" y="0"/>
                    <a:pt x="184" y="7"/>
                  </a:cubicBezTo>
                  <a:cubicBezTo>
                    <a:pt x="309" y="79"/>
                    <a:pt x="309" y="79"/>
                    <a:pt x="309" y="79"/>
                  </a:cubicBezTo>
                  <a:cubicBezTo>
                    <a:pt x="320" y="85"/>
                    <a:pt x="328" y="100"/>
                    <a:pt x="328" y="113"/>
                  </a:cubicBezTo>
                  <a:lnTo>
                    <a:pt x="328" y="257"/>
                  </a:lnTo>
                  <a:close/>
                </a:path>
              </a:pathLst>
            </a:custGeom>
            <a:solidFill>
              <a:srgbClr val="B73A4F"/>
            </a:solidFill>
            <a:ln>
              <a:noFill/>
            </a:ln>
          </p:spPr>
          <p:txBody>
            <a:bodyPr vert="horz" wrap="square" lIns="91440" tIns="45720" rIns="91440" bIns="45720" numCol="1" anchor="t" anchorCtr="0" compatLnSpc="1"/>
            <a:lstStyle/>
            <a:p>
              <a:endParaRPr lang="en-US">
                <a:latin typeface="+mj-lt"/>
              </a:endParaRPr>
            </a:p>
          </p:txBody>
        </p:sp>
        <p:sp>
          <p:nvSpPr>
            <p:cNvPr id="10" name="Freeform 276"/>
            <p:cNvSpPr>
              <a:spLocks noEditPoints="1"/>
            </p:cNvSpPr>
            <p:nvPr/>
          </p:nvSpPr>
          <p:spPr bwMode="auto">
            <a:xfrm>
              <a:off x="1824038" y="1819275"/>
              <a:ext cx="1460500" cy="2546350"/>
            </a:xfrm>
            <a:custGeom>
              <a:avLst/>
              <a:gdLst>
                <a:gd name="T0" fmla="*/ 230 w 460"/>
                <a:gd name="T1" fmla="*/ 802 h 802"/>
                <a:gd name="T2" fmla="*/ 188 w 460"/>
                <a:gd name="T3" fmla="*/ 792 h 802"/>
                <a:gd name="T4" fmla="*/ 42 w 460"/>
                <a:gd name="T5" fmla="*/ 708 h 802"/>
                <a:gd name="T6" fmla="*/ 0 w 460"/>
                <a:gd name="T7" fmla="*/ 634 h 802"/>
                <a:gd name="T8" fmla="*/ 0 w 460"/>
                <a:gd name="T9" fmla="*/ 167 h 802"/>
                <a:gd name="T10" fmla="*/ 42 w 460"/>
                <a:gd name="T11" fmla="*/ 94 h 802"/>
                <a:gd name="T12" fmla="*/ 188 w 460"/>
                <a:gd name="T13" fmla="*/ 10 h 802"/>
                <a:gd name="T14" fmla="*/ 230 w 460"/>
                <a:gd name="T15" fmla="*/ 0 h 802"/>
                <a:gd name="T16" fmla="*/ 272 w 460"/>
                <a:gd name="T17" fmla="*/ 10 h 802"/>
                <a:gd name="T18" fmla="*/ 418 w 460"/>
                <a:gd name="T19" fmla="*/ 94 h 802"/>
                <a:gd name="T20" fmla="*/ 460 w 460"/>
                <a:gd name="T21" fmla="*/ 167 h 802"/>
                <a:gd name="T22" fmla="*/ 460 w 460"/>
                <a:gd name="T23" fmla="*/ 634 h 802"/>
                <a:gd name="T24" fmla="*/ 418 w 460"/>
                <a:gd name="T25" fmla="*/ 708 h 802"/>
                <a:gd name="T26" fmla="*/ 272 w 460"/>
                <a:gd name="T27" fmla="*/ 792 h 802"/>
                <a:gd name="T28" fmla="*/ 230 w 460"/>
                <a:gd name="T29" fmla="*/ 802 h 802"/>
                <a:gd name="T30" fmla="*/ 230 w 460"/>
                <a:gd name="T31" fmla="*/ 12 h 802"/>
                <a:gd name="T32" fmla="*/ 194 w 460"/>
                <a:gd name="T33" fmla="*/ 20 h 802"/>
                <a:gd name="T34" fmla="*/ 48 w 460"/>
                <a:gd name="T35" fmla="*/ 104 h 802"/>
                <a:gd name="T36" fmla="*/ 12 w 460"/>
                <a:gd name="T37" fmla="*/ 167 h 802"/>
                <a:gd name="T38" fmla="*/ 12 w 460"/>
                <a:gd name="T39" fmla="*/ 634 h 802"/>
                <a:gd name="T40" fmla="*/ 48 w 460"/>
                <a:gd name="T41" fmla="*/ 697 h 802"/>
                <a:gd name="T42" fmla="*/ 194 w 460"/>
                <a:gd name="T43" fmla="*/ 781 h 802"/>
                <a:gd name="T44" fmla="*/ 230 w 460"/>
                <a:gd name="T45" fmla="*/ 790 h 802"/>
                <a:gd name="T46" fmla="*/ 266 w 460"/>
                <a:gd name="T47" fmla="*/ 781 h 802"/>
                <a:gd name="T48" fmla="*/ 412 w 460"/>
                <a:gd name="T49" fmla="*/ 697 h 802"/>
                <a:gd name="T50" fmla="*/ 448 w 460"/>
                <a:gd name="T51" fmla="*/ 634 h 802"/>
                <a:gd name="T52" fmla="*/ 448 w 460"/>
                <a:gd name="T53" fmla="*/ 167 h 802"/>
                <a:gd name="T54" fmla="*/ 412 w 460"/>
                <a:gd name="T55" fmla="*/ 104 h 802"/>
                <a:gd name="T56" fmla="*/ 266 w 460"/>
                <a:gd name="T57" fmla="*/ 20 h 802"/>
                <a:gd name="T58" fmla="*/ 230 w 460"/>
                <a:gd name="T59" fmla="*/ 1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0" h="802">
                  <a:moveTo>
                    <a:pt x="230" y="802"/>
                  </a:moveTo>
                  <a:cubicBezTo>
                    <a:pt x="214" y="802"/>
                    <a:pt x="199" y="798"/>
                    <a:pt x="188" y="792"/>
                  </a:cubicBezTo>
                  <a:cubicBezTo>
                    <a:pt x="42" y="708"/>
                    <a:pt x="42" y="708"/>
                    <a:pt x="42" y="708"/>
                  </a:cubicBezTo>
                  <a:cubicBezTo>
                    <a:pt x="19" y="694"/>
                    <a:pt x="0" y="661"/>
                    <a:pt x="0" y="634"/>
                  </a:cubicBezTo>
                  <a:cubicBezTo>
                    <a:pt x="0" y="167"/>
                    <a:pt x="0" y="167"/>
                    <a:pt x="0" y="167"/>
                  </a:cubicBezTo>
                  <a:cubicBezTo>
                    <a:pt x="0" y="140"/>
                    <a:pt x="19" y="107"/>
                    <a:pt x="42" y="94"/>
                  </a:cubicBezTo>
                  <a:cubicBezTo>
                    <a:pt x="188" y="10"/>
                    <a:pt x="188" y="10"/>
                    <a:pt x="188" y="10"/>
                  </a:cubicBezTo>
                  <a:cubicBezTo>
                    <a:pt x="199" y="4"/>
                    <a:pt x="214" y="0"/>
                    <a:pt x="230" y="0"/>
                  </a:cubicBezTo>
                  <a:cubicBezTo>
                    <a:pt x="246" y="0"/>
                    <a:pt x="261" y="4"/>
                    <a:pt x="272" y="10"/>
                  </a:cubicBezTo>
                  <a:cubicBezTo>
                    <a:pt x="418" y="94"/>
                    <a:pt x="418" y="94"/>
                    <a:pt x="418" y="94"/>
                  </a:cubicBezTo>
                  <a:cubicBezTo>
                    <a:pt x="441" y="107"/>
                    <a:pt x="460" y="140"/>
                    <a:pt x="460" y="167"/>
                  </a:cubicBezTo>
                  <a:cubicBezTo>
                    <a:pt x="460" y="634"/>
                    <a:pt x="460" y="634"/>
                    <a:pt x="460" y="634"/>
                  </a:cubicBezTo>
                  <a:cubicBezTo>
                    <a:pt x="460" y="661"/>
                    <a:pt x="441" y="694"/>
                    <a:pt x="418" y="708"/>
                  </a:cubicBezTo>
                  <a:cubicBezTo>
                    <a:pt x="272" y="792"/>
                    <a:pt x="272" y="792"/>
                    <a:pt x="272" y="792"/>
                  </a:cubicBezTo>
                  <a:cubicBezTo>
                    <a:pt x="261" y="798"/>
                    <a:pt x="246" y="802"/>
                    <a:pt x="230" y="802"/>
                  </a:cubicBezTo>
                  <a:close/>
                  <a:moveTo>
                    <a:pt x="230" y="12"/>
                  </a:moveTo>
                  <a:cubicBezTo>
                    <a:pt x="216" y="12"/>
                    <a:pt x="203" y="15"/>
                    <a:pt x="194" y="20"/>
                  </a:cubicBezTo>
                  <a:cubicBezTo>
                    <a:pt x="48" y="104"/>
                    <a:pt x="48" y="104"/>
                    <a:pt x="48" y="104"/>
                  </a:cubicBezTo>
                  <a:cubicBezTo>
                    <a:pt x="29" y="116"/>
                    <a:pt x="12" y="145"/>
                    <a:pt x="12" y="167"/>
                  </a:cubicBezTo>
                  <a:cubicBezTo>
                    <a:pt x="12" y="634"/>
                    <a:pt x="12" y="634"/>
                    <a:pt x="12" y="634"/>
                  </a:cubicBezTo>
                  <a:cubicBezTo>
                    <a:pt x="12" y="657"/>
                    <a:pt x="29" y="686"/>
                    <a:pt x="48" y="697"/>
                  </a:cubicBezTo>
                  <a:cubicBezTo>
                    <a:pt x="194" y="781"/>
                    <a:pt x="194" y="781"/>
                    <a:pt x="194" y="781"/>
                  </a:cubicBezTo>
                  <a:cubicBezTo>
                    <a:pt x="203" y="787"/>
                    <a:pt x="216" y="790"/>
                    <a:pt x="230" y="790"/>
                  </a:cubicBezTo>
                  <a:cubicBezTo>
                    <a:pt x="244" y="790"/>
                    <a:pt x="257" y="787"/>
                    <a:pt x="266" y="781"/>
                  </a:cubicBezTo>
                  <a:cubicBezTo>
                    <a:pt x="412" y="697"/>
                    <a:pt x="412" y="697"/>
                    <a:pt x="412" y="697"/>
                  </a:cubicBezTo>
                  <a:cubicBezTo>
                    <a:pt x="431" y="686"/>
                    <a:pt x="448" y="657"/>
                    <a:pt x="448" y="634"/>
                  </a:cubicBezTo>
                  <a:cubicBezTo>
                    <a:pt x="448" y="167"/>
                    <a:pt x="448" y="167"/>
                    <a:pt x="448" y="167"/>
                  </a:cubicBezTo>
                  <a:cubicBezTo>
                    <a:pt x="448" y="145"/>
                    <a:pt x="431" y="116"/>
                    <a:pt x="412" y="104"/>
                  </a:cubicBezTo>
                  <a:cubicBezTo>
                    <a:pt x="266" y="20"/>
                    <a:pt x="266" y="20"/>
                    <a:pt x="266" y="20"/>
                  </a:cubicBezTo>
                  <a:cubicBezTo>
                    <a:pt x="257" y="15"/>
                    <a:pt x="244" y="12"/>
                    <a:pt x="230" y="12"/>
                  </a:cubicBezTo>
                  <a:close/>
                </a:path>
              </a:pathLst>
            </a:custGeom>
            <a:solidFill>
              <a:srgbClr val="E5E5CB"/>
            </a:solidFill>
            <a:ln>
              <a:solidFill>
                <a:srgbClr val="B73A4F"/>
              </a:solidFill>
            </a:ln>
          </p:spPr>
          <p:txBody>
            <a:bodyPr vert="horz" wrap="square" lIns="91440" tIns="45720" rIns="91440" bIns="45720" numCol="1" anchor="t" anchorCtr="0" compatLnSpc="1"/>
            <a:lstStyle/>
            <a:p>
              <a:endParaRPr lang="en-US">
                <a:latin typeface="+mj-lt"/>
              </a:endParaRPr>
            </a:p>
          </p:txBody>
        </p:sp>
        <p:sp>
          <p:nvSpPr>
            <p:cNvPr id="11" name="Line 279"/>
            <p:cNvSpPr>
              <a:spLocks noChangeShapeType="1"/>
            </p:cNvSpPr>
            <p:nvPr/>
          </p:nvSpPr>
          <p:spPr bwMode="auto">
            <a:xfrm>
              <a:off x="3427413" y="30988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lt"/>
              </a:endParaRPr>
            </a:p>
          </p:txBody>
        </p:sp>
        <p:sp>
          <p:nvSpPr>
            <p:cNvPr id="12" name="Line 280"/>
            <p:cNvSpPr>
              <a:spLocks noChangeShapeType="1"/>
            </p:cNvSpPr>
            <p:nvPr/>
          </p:nvSpPr>
          <p:spPr bwMode="auto">
            <a:xfrm>
              <a:off x="3427413" y="30988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lt"/>
              </a:endParaRPr>
            </a:p>
          </p:txBody>
        </p:sp>
        <p:grpSp>
          <p:nvGrpSpPr>
            <p:cNvPr id="13" name="Group 8"/>
            <p:cNvGrpSpPr/>
            <p:nvPr/>
          </p:nvGrpSpPr>
          <p:grpSpPr>
            <a:xfrm>
              <a:off x="1969566" y="2098562"/>
              <a:ext cx="1171568" cy="906621"/>
              <a:chOff x="775766" y="2077823"/>
              <a:chExt cx="1171568" cy="906621"/>
            </a:xfrm>
          </p:grpSpPr>
          <p:sp>
            <p:nvSpPr>
              <p:cNvPr id="15" name="TextBox 9"/>
              <p:cNvSpPr txBox="1"/>
              <p:nvPr/>
            </p:nvSpPr>
            <p:spPr>
              <a:xfrm>
                <a:off x="775766" y="2738223"/>
                <a:ext cx="1171568" cy="246221"/>
              </a:xfrm>
              <a:prstGeom prst="rect">
                <a:avLst/>
              </a:prstGeom>
              <a:noFill/>
            </p:spPr>
            <p:txBody>
              <a:bodyPr wrap="square" lIns="0" tIns="0" rIns="0" bIns="0" rtlCol="0">
                <a:spAutoFit/>
              </a:bodyPr>
              <a:lstStyle/>
              <a:p>
                <a:pPr algn="ctr"/>
                <a:r>
                  <a:rPr lang="en-US" sz="1600" b="1" dirty="0">
                    <a:solidFill>
                      <a:schemeClr val="bg1"/>
                    </a:solidFill>
                    <a:latin typeface="+mj-lt"/>
                  </a:rPr>
                  <a:t>STEP</a:t>
                </a:r>
              </a:p>
            </p:txBody>
          </p:sp>
          <p:sp>
            <p:nvSpPr>
              <p:cNvPr id="16" name="TextBox 10"/>
              <p:cNvSpPr txBox="1"/>
              <p:nvPr/>
            </p:nvSpPr>
            <p:spPr>
              <a:xfrm>
                <a:off x="775766" y="2077823"/>
                <a:ext cx="1171568" cy="692497"/>
              </a:xfrm>
              <a:prstGeom prst="rect">
                <a:avLst/>
              </a:prstGeom>
              <a:noFill/>
            </p:spPr>
            <p:txBody>
              <a:bodyPr wrap="square" lIns="0" tIns="0" rIns="0" bIns="0" rtlCol="0">
                <a:spAutoFit/>
              </a:bodyPr>
              <a:lstStyle/>
              <a:p>
                <a:pPr algn="ctr"/>
                <a:r>
                  <a:rPr lang="en-US" sz="4500" b="1" dirty="0">
                    <a:solidFill>
                      <a:schemeClr val="bg1"/>
                    </a:solidFill>
                    <a:latin typeface="+mj-lt"/>
                  </a:rPr>
                  <a:t>1</a:t>
                </a:r>
              </a:p>
            </p:txBody>
          </p:sp>
        </p:grpSp>
        <p:sp>
          <p:nvSpPr>
            <p:cNvPr id="14" name="矩形 13"/>
            <p:cNvSpPr/>
            <p:nvPr/>
          </p:nvSpPr>
          <p:spPr>
            <a:xfrm>
              <a:off x="2122488" y="3273312"/>
              <a:ext cx="1214307" cy="369332"/>
            </a:xfrm>
            <a:prstGeom prst="rect">
              <a:avLst/>
            </a:prstGeom>
          </p:spPr>
          <p:txBody>
            <a:bodyPr wrap="square">
              <a:spAutoFit/>
            </a:bodyPr>
            <a:lstStyle/>
            <a:p>
              <a:r>
                <a:rPr lang="tr-TR" altLang="zh-CN" dirty="0" err="1">
                  <a:solidFill>
                    <a:srgbClr val="B73A4F"/>
                  </a:solidFill>
                  <a:latin typeface="+mj-lt"/>
                  <a:ea typeface="微软雅黑" panose="020B0503020204020204" pitchFamily="34" charset="-122"/>
                </a:rPr>
                <a:t>Apply</a:t>
              </a:r>
              <a:endParaRPr lang="zh-CN" altLang="en-US" dirty="0">
                <a:solidFill>
                  <a:srgbClr val="B73A4F"/>
                </a:solidFill>
                <a:latin typeface="+mj-lt"/>
                <a:ea typeface="微软雅黑" panose="020B0503020204020204" pitchFamily="34" charset="-122"/>
              </a:endParaRPr>
            </a:p>
          </p:txBody>
        </p:sp>
      </p:grpSp>
      <p:grpSp>
        <p:nvGrpSpPr>
          <p:cNvPr id="17" name="组合 16"/>
          <p:cNvGrpSpPr/>
          <p:nvPr/>
        </p:nvGrpSpPr>
        <p:grpSpPr>
          <a:xfrm>
            <a:off x="6772276" y="1457325"/>
            <a:ext cx="1603375" cy="2546350"/>
            <a:chOff x="3965576" y="1819275"/>
            <a:chExt cx="1603375" cy="2546350"/>
          </a:xfrm>
        </p:grpSpPr>
        <p:sp>
          <p:nvSpPr>
            <p:cNvPr id="18" name="Line 283"/>
            <p:cNvSpPr>
              <a:spLocks noChangeShapeType="1"/>
            </p:cNvSpPr>
            <p:nvPr/>
          </p:nvSpPr>
          <p:spPr bwMode="auto">
            <a:xfrm>
              <a:off x="5568951" y="30988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lt"/>
              </a:endParaRPr>
            </a:p>
          </p:txBody>
        </p:sp>
        <p:sp>
          <p:nvSpPr>
            <p:cNvPr id="19" name="Line 284"/>
            <p:cNvSpPr>
              <a:spLocks noChangeShapeType="1"/>
            </p:cNvSpPr>
            <p:nvPr/>
          </p:nvSpPr>
          <p:spPr bwMode="auto">
            <a:xfrm>
              <a:off x="5568951" y="30988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mj-lt"/>
              </a:endParaRPr>
            </a:p>
          </p:txBody>
        </p:sp>
        <p:sp>
          <p:nvSpPr>
            <p:cNvPr id="20" name="Freeform 289"/>
            <p:cNvSpPr/>
            <p:nvPr/>
          </p:nvSpPr>
          <p:spPr bwMode="auto">
            <a:xfrm>
              <a:off x="4171951" y="2028825"/>
              <a:ext cx="1044575" cy="1174750"/>
            </a:xfrm>
            <a:custGeom>
              <a:avLst/>
              <a:gdLst>
                <a:gd name="T0" fmla="*/ 329 w 329"/>
                <a:gd name="T1" fmla="*/ 257 h 370"/>
                <a:gd name="T2" fmla="*/ 309 w 329"/>
                <a:gd name="T3" fmla="*/ 291 h 370"/>
                <a:gd name="T4" fmla="*/ 184 w 329"/>
                <a:gd name="T5" fmla="*/ 364 h 370"/>
                <a:gd name="T6" fmla="*/ 145 w 329"/>
                <a:gd name="T7" fmla="*/ 364 h 370"/>
                <a:gd name="T8" fmla="*/ 20 w 329"/>
                <a:gd name="T9" fmla="*/ 291 h 370"/>
                <a:gd name="T10" fmla="*/ 0 w 329"/>
                <a:gd name="T11" fmla="*/ 257 h 370"/>
                <a:gd name="T12" fmla="*/ 0 w 329"/>
                <a:gd name="T13" fmla="*/ 113 h 370"/>
                <a:gd name="T14" fmla="*/ 20 w 329"/>
                <a:gd name="T15" fmla="*/ 79 h 370"/>
                <a:gd name="T16" fmla="*/ 145 w 329"/>
                <a:gd name="T17" fmla="*/ 7 h 370"/>
                <a:gd name="T18" fmla="*/ 184 w 329"/>
                <a:gd name="T19" fmla="*/ 7 h 370"/>
                <a:gd name="T20" fmla="*/ 309 w 329"/>
                <a:gd name="T21" fmla="*/ 79 h 370"/>
                <a:gd name="T22" fmla="*/ 329 w 329"/>
                <a:gd name="T23" fmla="*/ 113 h 370"/>
                <a:gd name="T24" fmla="*/ 329 w 329"/>
                <a:gd name="T25" fmla="*/ 25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9" h="370">
                  <a:moveTo>
                    <a:pt x="329" y="257"/>
                  </a:moveTo>
                  <a:cubicBezTo>
                    <a:pt x="329" y="270"/>
                    <a:pt x="320" y="285"/>
                    <a:pt x="309" y="291"/>
                  </a:cubicBezTo>
                  <a:cubicBezTo>
                    <a:pt x="184" y="364"/>
                    <a:pt x="184" y="364"/>
                    <a:pt x="184" y="364"/>
                  </a:cubicBezTo>
                  <a:cubicBezTo>
                    <a:pt x="174" y="370"/>
                    <a:pt x="156" y="370"/>
                    <a:pt x="145" y="364"/>
                  </a:cubicBezTo>
                  <a:cubicBezTo>
                    <a:pt x="20" y="291"/>
                    <a:pt x="20" y="291"/>
                    <a:pt x="20" y="291"/>
                  </a:cubicBezTo>
                  <a:cubicBezTo>
                    <a:pt x="9" y="285"/>
                    <a:pt x="0" y="270"/>
                    <a:pt x="0" y="257"/>
                  </a:cubicBezTo>
                  <a:cubicBezTo>
                    <a:pt x="0" y="113"/>
                    <a:pt x="0" y="113"/>
                    <a:pt x="0" y="113"/>
                  </a:cubicBezTo>
                  <a:cubicBezTo>
                    <a:pt x="0" y="100"/>
                    <a:pt x="9" y="85"/>
                    <a:pt x="20" y="79"/>
                  </a:cubicBezTo>
                  <a:cubicBezTo>
                    <a:pt x="145" y="7"/>
                    <a:pt x="145" y="7"/>
                    <a:pt x="145" y="7"/>
                  </a:cubicBezTo>
                  <a:cubicBezTo>
                    <a:pt x="156" y="0"/>
                    <a:pt x="174" y="0"/>
                    <a:pt x="184" y="7"/>
                  </a:cubicBezTo>
                  <a:cubicBezTo>
                    <a:pt x="309" y="79"/>
                    <a:pt x="309" y="79"/>
                    <a:pt x="309" y="79"/>
                  </a:cubicBezTo>
                  <a:cubicBezTo>
                    <a:pt x="320" y="85"/>
                    <a:pt x="329" y="100"/>
                    <a:pt x="329" y="113"/>
                  </a:cubicBezTo>
                  <a:lnTo>
                    <a:pt x="329" y="257"/>
                  </a:lnTo>
                  <a:close/>
                </a:path>
              </a:pathLst>
            </a:custGeom>
            <a:solidFill>
              <a:srgbClr val="E78D97"/>
            </a:solidFill>
            <a:ln>
              <a:noFill/>
            </a:ln>
          </p:spPr>
          <p:txBody>
            <a:bodyPr vert="horz" wrap="square" lIns="91440" tIns="45720" rIns="91440" bIns="45720" numCol="1" anchor="t" anchorCtr="0" compatLnSpc="1"/>
            <a:lstStyle/>
            <a:p>
              <a:endParaRPr lang="en-US">
                <a:latin typeface="+mj-lt"/>
              </a:endParaRPr>
            </a:p>
          </p:txBody>
        </p:sp>
        <p:sp>
          <p:nvSpPr>
            <p:cNvPr id="21" name="Freeform 290"/>
            <p:cNvSpPr>
              <a:spLocks noEditPoints="1"/>
            </p:cNvSpPr>
            <p:nvPr/>
          </p:nvSpPr>
          <p:spPr bwMode="auto">
            <a:xfrm>
              <a:off x="3965576" y="1819275"/>
              <a:ext cx="1460500" cy="2546350"/>
            </a:xfrm>
            <a:custGeom>
              <a:avLst/>
              <a:gdLst>
                <a:gd name="T0" fmla="*/ 230 w 460"/>
                <a:gd name="T1" fmla="*/ 802 h 802"/>
                <a:gd name="T2" fmla="*/ 187 w 460"/>
                <a:gd name="T3" fmla="*/ 792 h 802"/>
                <a:gd name="T4" fmla="*/ 42 w 460"/>
                <a:gd name="T5" fmla="*/ 708 h 802"/>
                <a:gd name="T6" fmla="*/ 0 w 460"/>
                <a:gd name="T7" fmla="*/ 634 h 802"/>
                <a:gd name="T8" fmla="*/ 0 w 460"/>
                <a:gd name="T9" fmla="*/ 167 h 802"/>
                <a:gd name="T10" fmla="*/ 42 w 460"/>
                <a:gd name="T11" fmla="*/ 94 h 802"/>
                <a:gd name="T12" fmla="*/ 187 w 460"/>
                <a:gd name="T13" fmla="*/ 10 h 802"/>
                <a:gd name="T14" fmla="*/ 230 w 460"/>
                <a:gd name="T15" fmla="*/ 0 h 802"/>
                <a:gd name="T16" fmla="*/ 272 w 460"/>
                <a:gd name="T17" fmla="*/ 10 h 802"/>
                <a:gd name="T18" fmla="*/ 417 w 460"/>
                <a:gd name="T19" fmla="*/ 94 h 802"/>
                <a:gd name="T20" fmla="*/ 460 w 460"/>
                <a:gd name="T21" fmla="*/ 167 h 802"/>
                <a:gd name="T22" fmla="*/ 460 w 460"/>
                <a:gd name="T23" fmla="*/ 634 h 802"/>
                <a:gd name="T24" fmla="*/ 417 w 460"/>
                <a:gd name="T25" fmla="*/ 708 h 802"/>
                <a:gd name="T26" fmla="*/ 272 w 460"/>
                <a:gd name="T27" fmla="*/ 792 h 802"/>
                <a:gd name="T28" fmla="*/ 230 w 460"/>
                <a:gd name="T29" fmla="*/ 802 h 802"/>
                <a:gd name="T30" fmla="*/ 230 w 460"/>
                <a:gd name="T31" fmla="*/ 12 h 802"/>
                <a:gd name="T32" fmla="*/ 193 w 460"/>
                <a:gd name="T33" fmla="*/ 20 h 802"/>
                <a:gd name="T34" fmla="*/ 48 w 460"/>
                <a:gd name="T35" fmla="*/ 104 h 802"/>
                <a:gd name="T36" fmla="*/ 12 w 460"/>
                <a:gd name="T37" fmla="*/ 167 h 802"/>
                <a:gd name="T38" fmla="*/ 12 w 460"/>
                <a:gd name="T39" fmla="*/ 634 h 802"/>
                <a:gd name="T40" fmla="*/ 48 w 460"/>
                <a:gd name="T41" fmla="*/ 697 h 802"/>
                <a:gd name="T42" fmla="*/ 193 w 460"/>
                <a:gd name="T43" fmla="*/ 781 h 802"/>
                <a:gd name="T44" fmla="*/ 230 w 460"/>
                <a:gd name="T45" fmla="*/ 790 h 802"/>
                <a:gd name="T46" fmla="*/ 266 w 460"/>
                <a:gd name="T47" fmla="*/ 781 h 802"/>
                <a:gd name="T48" fmla="*/ 411 w 460"/>
                <a:gd name="T49" fmla="*/ 697 h 802"/>
                <a:gd name="T50" fmla="*/ 448 w 460"/>
                <a:gd name="T51" fmla="*/ 634 h 802"/>
                <a:gd name="T52" fmla="*/ 448 w 460"/>
                <a:gd name="T53" fmla="*/ 167 h 802"/>
                <a:gd name="T54" fmla="*/ 411 w 460"/>
                <a:gd name="T55" fmla="*/ 104 h 802"/>
                <a:gd name="T56" fmla="*/ 266 w 460"/>
                <a:gd name="T57" fmla="*/ 20 h 802"/>
                <a:gd name="T58" fmla="*/ 230 w 460"/>
                <a:gd name="T59" fmla="*/ 1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0" h="802">
                  <a:moveTo>
                    <a:pt x="230" y="802"/>
                  </a:moveTo>
                  <a:cubicBezTo>
                    <a:pt x="214" y="802"/>
                    <a:pt x="199" y="798"/>
                    <a:pt x="187" y="792"/>
                  </a:cubicBezTo>
                  <a:cubicBezTo>
                    <a:pt x="42" y="708"/>
                    <a:pt x="42" y="708"/>
                    <a:pt x="42" y="708"/>
                  </a:cubicBezTo>
                  <a:cubicBezTo>
                    <a:pt x="19" y="694"/>
                    <a:pt x="0" y="661"/>
                    <a:pt x="0" y="634"/>
                  </a:cubicBezTo>
                  <a:cubicBezTo>
                    <a:pt x="0" y="167"/>
                    <a:pt x="0" y="167"/>
                    <a:pt x="0" y="167"/>
                  </a:cubicBezTo>
                  <a:cubicBezTo>
                    <a:pt x="0" y="140"/>
                    <a:pt x="19" y="107"/>
                    <a:pt x="42" y="94"/>
                  </a:cubicBezTo>
                  <a:cubicBezTo>
                    <a:pt x="187" y="10"/>
                    <a:pt x="187" y="10"/>
                    <a:pt x="187" y="10"/>
                  </a:cubicBezTo>
                  <a:cubicBezTo>
                    <a:pt x="199" y="4"/>
                    <a:pt x="214" y="0"/>
                    <a:pt x="230" y="0"/>
                  </a:cubicBezTo>
                  <a:cubicBezTo>
                    <a:pt x="246" y="0"/>
                    <a:pt x="261" y="4"/>
                    <a:pt x="272" y="10"/>
                  </a:cubicBezTo>
                  <a:cubicBezTo>
                    <a:pt x="417" y="94"/>
                    <a:pt x="417" y="94"/>
                    <a:pt x="417" y="94"/>
                  </a:cubicBezTo>
                  <a:cubicBezTo>
                    <a:pt x="441" y="107"/>
                    <a:pt x="460" y="140"/>
                    <a:pt x="460" y="167"/>
                  </a:cubicBezTo>
                  <a:cubicBezTo>
                    <a:pt x="460" y="634"/>
                    <a:pt x="460" y="634"/>
                    <a:pt x="460" y="634"/>
                  </a:cubicBezTo>
                  <a:cubicBezTo>
                    <a:pt x="460" y="661"/>
                    <a:pt x="441" y="694"/>
                    <a:pt x="417" y="708"/>
                  </a:cubicBezTo>
                  <a:cubicBezTo>
                    <a:pt x="272" y="792"/>
                    <a:pt x="272" y="792"/>
                    <a:pt x="272" y="792"/>
                  </a:cubicBezTo>
                  <a:cubicBezTo>
                    <a:pt x="261" y="798"/>
                    <a:pt x="246" y="802"/>
                    <a:pt x="230" y="802"/>
                  </a:cubicBezTo>
                  <a:close/>
                  <a:moveTo>
                    <a:pt x="230" y="12"/>
                  </a:moveTo>
                  <a:cubicBezTo>
                    <a:pt x="216" y="12"/>
                    <a:pt x="203" y="15"/>
                    <a:pt x="193" y="20"/>
                  </a:cubicBezTo>
                  <a:cubicBezTo>
                    <a:pt x="48" y="104"/>
                    <a:pt x="48" y="104"/>
                    <a:pt x="48" y="104"/>
                  </a:cubicBezTo>
                  <a:cubicBezTo>
                    <a:pt x="28" y="116"/>
                    <a:pt x="12" y="145"/>
                    <a:pt x="12" y="167"/>
                  </a:cubicBezTo>
                  <a:cubicBezTo>
                    <a:pt x="12" y="634"/>
                    <a:pt x="12" y="634"/>
                    <a:pt x="12" y="634"/>
                  </a:cubicBezTo>
                  <a:cubicBezTo>
                    <a:pt x="12" y="657"/>
                    <a:pt x="28" y="686"/>
                    <a:pt x="48" y="697"/>
                  </a:cubicBezTo>
                  <a:cubicBezTo>
                    <a:pt x="193" y="781"/>
                    <a:pt x="193" y="781"/>
                    <a:pt x="193" y="781"/>
                  </a:cubicBezTo>
                  <a:cubicBezTo>
                    <a:pt x="203" y="787"/>
                    <a:pt x="216" y="790"/>
                    <a:pt x="230" y="790"/>
                  </a:cubicBezTo>
                  <a:cubicBezTo>
                    <a:pt x="244" y="790"/>
                    <a:pt x="256" y="787"/>
                    <a:pt x="266" y="781"/>
                  </a:cubicBezTo>
                  <a:cubicBezTo>
                    <a:pt x="411" y="697"/>
                    <a:pt x="411" y="697"/>
                    <a:pt x="411" y="697"/>
                  </a:cubicBezTo>
                  <a:cubicBezTo>
                    <a:pt x="431" y="686"/>
                    <a:pt x="448" y="657"/>
                    <a:pt x="448" y="634"/>
                  </a:cubicBezTo>
                  <a:cubicBezTo>
                    <a:pt x="448" y="167"/>
                    <a:pt x="448" y="167"/>
                    <a:pt x="448" y="167"/>
                  </a:cubicBezTo>
                  <a:cubicBezTo>
                    <a:pt x="448" y="145"/>
                    <a:pt x="431" y="116"/>
                    <a:pt x="411" y="104"/>
                  </a:cubicBezTo>
                  <a:cubicBezTo>
                    <a:pt x="266" y="20"/>
                    <a:pt x="266" y="20"/>
                    <a:pt x="266" y="20"/>
                  </a:cubicBezTo>
                  <a:cubicBezTo>
                    <a:pt x="256" y="15"/>
                    <a:pt x="244" y="12"/>
                    <a:pt x="230" y="12"/>
                  </a:cubicBezTo>
                  <a:close/>
                </a:path>
              </a:pathLst>
            </a:custGeom>
            <a:solidFill>
              <a:srgbClr val="E4DCAA"/>
            </a:solidFill>
            <a:ln>
              <a:solidFill>
                <a:srgbClr val="E78D97"/>
              </a:solidFill>
            </a:ln>
          </p:spPr>
          <p:txBody>
            <a:bodyPr vert="horz" wrap="square" lIns="91440" tIns="45720" rIns="91440" bIns="45720" numCol="1" anchor="t" anchorCtr="0" compatLnSpc="1"/>
            <a:lstStyle/>
            <a:p>
              <a:endParaRPr lang="en-US">
                <a:latin typeface="+mj-lt"/>
              </a:endParaRPr>
            </a:p>
          </p:txBody>
        </p:sp>
        <p:grpSp>
          <p:nvGrpSpPr>
            <p:cNvPr id="22" name="Group 17"/>
            <p:cNvGrpSpPr/>
            <p:nvPr/>
          </p:nvGrpSpPr>
          <p:grpSpPr>
            <a:xfrm>
              <a:off x="4110221" y="2098562"/>
              <a:ext cx="1171568" cy="906621"/>
              <a:chOff x="775766" y="2077823"/>
              <a:chExt cx="1171568" cy="906621"/>
            </a:xfrm>
          </p:grpSpPr>
          <p:sp>
            <p:nvSpPr>
              <p:cNvPr id="24" name="TextBox 18"/>
              <p:cNvSpPr txBox="1"/>
              <p:nvPr/>
            </p:nvSpPr>
            <p:spPr>
              <a:xfrm>
                <a:off x="775766" y="2738223"/>
                <a:ext cx="1171568" cy="246221"/>
              </a:xfrm>
              <a:prstGeom prst="rect">
                <a:avLst/>
              </a:prstGeom>
              <a:noFill/>
            </p:spPr>
            <p:txBody>
              <a:bodyPr wrap="square" lIns="0" tIns="0" rIns="0" bIns="0" rtlCol="0">
                <a:spAutoFit/>
              </a:bodyPr>
              <a:lstStyle/>
              <a:p>
                <a:pPr algn="ctr"/>
                <a:r>
                  <a:rPr lang="en-US" sz="1600" b="1" dirty="0">
                    <a:solidFill>
                      <a:schemeClr val="bg1"/>
                    </a:solidFill>
                    <a:latin typeface="+mj-lt"/>
                  </a:rPr>
                  <a:t>STEP</a:t>
                </a:r>
              </a:p>
            </p:txBody>
          </p:sp>
          <p:sp>
            <p:nvSpPr>
              <p:cNvPr id="25" name="TextBox 19"/>
              <p:cNvSpPr txBox="1"/>
              <p:nvPr/>
            </p:nvSpPr>
            <p:spPr>
              <a:xfrm>
                <a:off x="775766" y="2077823"/>
                <a:ext cx="1171568" cy="692497"/>
              </a:xfrm>
              <a:prstGeom prst="rect">
                <a:avLst/>
              </a:prstGeom>
              <a:noFill/>
            </p:spPr>
            <p:txBody>
              <a:bodyPr wrap="square" lIns="0" tIns="0" rIns="0" bIns="0" rtlCol="0">
                <a:spAutoFit/>
              </a:bodyPr>
              <a:lstStyle/>
              <a:p>
                <a:pPr algn="ctr"/>
                <a:r>
                  <a:rPr lang="en-US" sz="4500" b="1" dirty="0">
                    <a:solidFill>
                      <a:schemeClr val="bg1"/>
                    </a:solidFill>
                    <a:latin typeface="+mj-lt"/>
                  </a:rPr>
                  <a:t>2</a:t>
                </a:r>
              </a:p>
            </p:txBody>
          </p:sp>
        </p:grpSp>
        <p:sp>
          <p:nvSpPr>
            <p:cNvPr id="23" name="矩形 22"/>
            <p:cNvSpPr/>
            <p:nvPr/>
          </p:nvSpPr>
          <p:spPr>
            <a:xfrm>
              <a:off x="4155946" y="3282837"/>
              <a:ext cx="1214307" cy="369332"/>
            </a:xfrm>
            <a:prstGeom prst="rect">
              <a:avLst/>
            </a:prstGeom>
          </p:spPr>
          <p:txBody>
            <a:bodyPr wrap="square">
              <a:spAutoFit/>
            </a:bodyPr>
            <a:lstStyle/>
            <a:p>
              <a:r>
                <a:rPr lang="tr-TR" altLang="zh-CN" dirty="0" err="1">
                  <a:solidFill>
                    <a:srgbClr val="B73A4F"/>
                  </a:solidFill>
                  <a:latin typeface="+mj-lt"/>
                  <a:ea typeface="微软雅黑" panose="020B0503020204020204" pitchFamily="34" charset="-122"/>
                </a:rPr>
                <a:t>Approve</a:t>
              </a:r>
              <a:endParaRPr lang="zh-CN" altLang="en-US" dirty="0">
                <a:solidFill>
                  <a:srgbClr val="B73A4F"/>
                </a:solidFill>
                <a:latin typeface="+mj-lt"/>
                <a:ea typeface="微软雅黑" panose="020B0503020204020204" pitchFamily="34" charset="-122"/>
              </a:endParaRPr>
            </a:p>
          </p:txBody>
        </p:sp>
      </p:grpSp>
      <p:sp>
        <p:nvSpPr>
          <p:cNvPr id="35" name="矩形 34"/>
          <p:cNvSpPr/>
          <p:nvPr/>
        </p:nvSpPr>
        <p:spPr>
          <a:xfrm>
            <a:off x="2705100" y="4103789"/>
            <a:ext cx="2648490" cy="738664"/>
          </a:xfrm>
          <a:prstGeom prst="rect">
            <a:avLst/>
          </a:prstGeom>
        </p:spPr>
        <p:txBody>
          <a:bodyPr wrap="square">
            <a:spAutoFit/>
          </a:bodyPr>
          <a:lstStyle/>
          <a:p>
            <a:r>
              <a:rPr lang="en-US" altLang="zh-CN" sz="1400" dirty="0">
                <a:solidFill>
                  <a:srgbClr val="B73A4F"/>
                </a:solidFill>
                <a:latin typeface="+mj-lt"/>
                <a:ea typeface="微软雅黑" panose="020B0503020204020204" pitchFamily="34" charset="-122"/>
              </a:rPr>
              <a:t>Everyone wants, happiness. No one wants pain. But you can’t have a rainbow without a little rain.</a:t>
            </a:r>
            <a:endParaRPr lang="zh-CN" altLang="en-US" sz="1400" dirty="0">
              <a:solidFill>
                <a:srgbClr val="B73A4F"/>
              </a:solidFill>
              <a:latin typeface="+mj-lt"/>
              <a:ea typeface="微软雅黑" panose="020B0503020204020204" pitchFamily="34" charset="-122"/>
            </a:endParaRPr>
          </a:p>
        </p:txBody>
      </p:sp>
      <p:sp>
        <p:nvSpPr>
          <p:cNvPr id="37" name="矩形 36"/>
          <p:cNvSpPr/>
          <p:nvPr/>
        </p:nvSpPr>
        <p:spPr>
          <a:xfrm>
            <a:off x="6364828" y="4086085"/>
            <a:ext cx="2614072" cy="954107"/>
          </a:xfrm>
          <a:prstGeom prst="rect">
            <a:avLst/>
          </a:prstGeom>
        </p:spPr>
        <p:txBody>
          <a:bodyPr wrap="square">
            <a:spAutoFit/>
          </a:bodyPr>
          <a:lstStyle/>
          <a:p>
            <a:r>
              <a:rPr lang="en-US" altLang="zh-CN" sz="1400" dirty="0">
                <a:solidFill>
                  <a:srgbClr val="B73A4F"/>
                </a:solidFill>
                <a:latin typeface="+mj-lt"/>
                <a:ea typeface="微软雅黑" panose="020B0503020204020204" pitchFamily="34" charset="-122"/>
              </a:rPr>
              <a:t>Enjoy the little things in life, because one day you will look back and realize they were the big things.</a:t>
            </a:r>
            <a:endParaRPr lang="zh-CN" altLang="en-US" sz="1400" dirty="0">
              <a:solidFill>
                <a:srgbClr val="B73A4F"/>
              </a:solidFill>
              <a:latin typeface="+mj-lt"/>
              <a:ea typeface="微软雅黑" panose="020B0503020204020204" pitchFamily="34" charset="-122"/>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000362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83139" y="1935904"/>
            <a:ext cx="1016000" cy="1016000"/>
            <a:chOff x="1816100" y="2590800"/>
            <a:chExt cx="1016000" cy="1016000"/>
          </a:xfrm>
        </p:grpSpPr>
        <p:sp>
          <p:nvSpPr>
            <p:cNvPr id="3" name="菱形 2"/>
            <p:cNvSpPr/>
            <p:nvPr/>
          </p:nvSpPr>
          <p:spPr>
            <a:xfrm>
              <a:off x="1816100" y="2590800"/>
              <a:ext cx="1016000" cy="1016000"/>
            </a:xfrm>
            <a:prstGeom prst="diamond">
              <a:avLst/>
            </a:prstGeom>
            <a:solidFill>
              <a:srgbClr val="B73A4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4" name="KSO_Shape"/>
            <p:cNvSpPr>
              <a:spLocks/>
            </p:cNvSpPr>
            <p:nvPr/>
          </p:nvSpPr>
          <p:spPr bwMode="auto">
            <a:xfrm flipH="1">
              <a:off x="2172229" y="2802679"/>
              <a:ext cx="303742" cy="520700"/>
            </a:xfrm>
            <a:custGeom>
              <a:avLst/>
              <a:gdLst/>
              <a:ahLst/>
              <a:cxnLst/>
              <a:rect l="0" t="0" r="r" b="b"/>
              <a:pathLst>
                <a:path w="920750" h="1579563">
                  <a:moveTo>
                    <a:pt x="125066" y="1371600"/>
                  </a:moveTo>
                  <a:lnTo>
                    <a:pt x="218375" y="1371600"/>
                  </a:lnTo>
                  <a:lnTo>
                    <a:pt x="218375" y="1430882"/>
                  </a:lnTo>
                  <a:lnTo>
                    <a:pt x="702692" y="1430882"/>
                  </a:lnTo>
                  <a:lnTo>
                    <a:pt x="702692" y="1371600"/>
                  </a:lnTo>
                  <a:lnTo>
                    <a:pt x="795684" y="1371600"/>
                  </a:lnTo>
                  <a:lnTo>
                    <a:pt x="795684" y="1430882"/>
                  </a:lnTo>
                  <a:lnTo>
                    <a:pt x="869950" y="1430882"/>
                  </a:lnTo>
                  <a:lnTo>
                    <a:pt x="869950" y="1523768"/>
                  </a:lnTo>
                  <a:lnTo>
                    <a:pt x="795684" y="1523768"/>
                  </a:lnTo>
                  <a:lnTo>
                    <a:pt x="795684" y="1579563"/>
                  </a:lnTo>
                  <a:lnTo>
                    <a:pt x="702692" y="1579563"/>
                  </a:lnTo>
                  <a:lnTo>
                    <a:pt x="702692" y="1523768"/>
                  </a:lnTo>
                  <a:lnTo>
                    <a:pt x="218375" y="1523768"/>
                  </a:lnTo>
                  <a:lnTo>
                    <a:pt x="218375" y="1579563"/>
                  </a:lnTo>
                  <a:lnTo>
                    <a:pt x="125066" y="1579563"/>
                  </a:lnTo>
                  <a:lnTo>
                    <a:pt x="125066" y="1523768"/>
                  </a:lnTo>
                  <a:lnTo>
                    <a:pt x="50800" y="1523768"/>
                  </a:lnTo>
                  <a:lnTo>
                    <a:pt x="50800" y="1430882"/>
                  </a:lnTo>
                  <a:lnTo>
                    <a:pt x="125066" y="1430882"/>
                  </a:lnTo>
                  <a:lnTo>
                    <a:pt x="125066" y="1371600"/>
                  </a:lnTo>
                  <a:close/>
                  <a:moveTo>
                    <a:pt x="125066" y="1176338"/>
                  </a:moveTo>
                  <a:lnTo>
                    <a:pt x="218375" y="1176338"/>
                  </a:lnTo>
                  <a:lnTo>
                    <a:pt x="218375" y="1242271"/>
                  </a:lnTo>
                  <a:lnTo>
                    <a:pt x="702692" y="1242271"/>
                  </a:lnTo>
                  <a:lnTo>
                    <a:pt x="702692" y="1176338"/>
                  </a:lnTo>
                  <a:lnTo>
                    <a:pt x="795684" y="1176338"/>
                  </a:lnTo>
                  <a:lnTo>
                    <a:pt x="795684" y="1242271"/>
                  </a:lnTo>
                  <a:lnTo>
                    <a:pt x="869950" y="1242271"/>
                  </a:lnTo>
                  <a:lnTo>
                    <a:pt x="869950" y="1335088"/>
                  </a:lnTo>
                  <a:lnTo>
                    <a:pt x="50800" y="1335088"/>
                  </a:lnTo>
                  <a:lnTo>
                    <a:pt x="50800" y="1242271"/>
                  </a:lnTo>
                  <a:lnTo>
                    <a:pt x="125066" y="1242271"/>
                  </a:lnTo>
                  <a:lnTo>
                    <a:pt x="125066" y="1176338"/>
                  </a:lnTo>
                  <a:close/>
                  <a:moveTo>
                    <a:pt x="0" y="561975"/>
                  </a:moveTo>
                  <a:lnTo>
                    <a:pt x="74218" y="561975"/>
                  </a:lnTo>
                  <a:lnTo>
                    <a:pt x="74218" y="668020"/>
                  </a:lnTo>
                  <a:lnTo>
                    <a:pt x="74535" y="673418"/>
                  </a:lnTo>
                  <a:lnTo>
                    <a:pt x="75487" y="678815"/>
                  </a:lnTo>
                  <a:lnTo>
                    <a:pt x="76756" y="683578"/>
                  </a:lnTo>
                  <a:lnTo>
                    <a:pt x="78659" y="688658"/>
                  </a:lnTo>
                  <a:lnTo>
                    <a:pt x="80879" y="693420"/>
                  </a:lnTo>
                  <a:lnTo>
                    <a:pt x="83416" y="697548"/>
                  </a:lnTo>
                  <a:lnTo>
                    <a:pt x="86588" y="701675"/>
                  </a:lnTo>
                  <a:lnTo>
                    <a:pt x="89760" y="705485"/>
                  </a:lnTo>
                  <a:lnTo>
                    <a:pt x="93566" y="708660"/>
                  </a:lnTo>
                  <a:lnTo>
                    <a:pt x="97689" y="711835"/>
                  </a:lnTo>
                  <a:lnTo>
                    <a:pt x="101812" y="714375"/>
                  </a:lnTo>
                  <a:lnTo>
                    <a:pt x="106570" y="716598"/>
                  </a:lnTo>
                  <a:lnTo>
                    <a:pt x="111645" y="718503"/>
                  </a:lnTo>
                  <a:lnTo>
                    <a:pt x="116402" y="719773"/>
                  </a:lnTo>
                  <a:lnTo>
                    <a:pt x="121794" y="720725"/>
                  </a:lnTo>
                  <a:lnTo>
                    <a:pt x="127186" y="721043"/>
                  </a:lnTo>
                  <a:lnTo>
                    <a:pt x="793881" y="721043"/>
                  </a:lnTo>
                  <a:lnTo>
                    <a:pt x="798956" y="720725"/>
                  </a:lnTo>
                  <a:lnTo>
                    <a:pt x="804348" y="719773"/>
                  </a:lnTo>
                  <a:lnTo>
                    <a:pt x="809423" y="718503"/>
                  </a:lnTo>
                  <a:lnTo>
                    <a:pt x="814180" y="716598"/>
                  </a:lnTo>
                  <a:lnTo>
                    <a:pt x="818938" y="714375"/>
                  </a:lnTo>
                  <a:lnTo>
                    <a:pt x="823061" y="711835"/>
                  </a:lnTo>
                  <a:lnTo>
                    <a:pt x="827501" y="708660"/>
                  </a:lnTo>
                  <a:lnTo>
                    <a:pt x="830990" y="705485"/>
                  </a:lnTo>
                  <a:lnTo>
                    <a:pt x="834479" y="701675"/>
                  </a:lnTo>
                  <a:lnTo>
                    <a:pt x="837651" y="697548"/>
                  </a:lnTo>
                  <a:lnTo>
                    <a:pt x="840188" y="693420"/>
                  </a:lnTo>
                  <a:lnTo>
                    <a:pt x="842409" y="688658"/>
                  </a:lnTo>
                  <a:lnTo>
                    <a:pt x="844312" y="683578"/>
                  </a:lnTo>
                  <a:lnTo>
                    <a:pt x="845580" y="678815"/>
                  </a:lnTo>
                  <a:lnTo>
                    <a:pt x="846215" y="673418"/>
                  </a:lnTo>
                  <a:lnTo>
                    <a:pt x="846532" y="668020"/>
                  </a:lnTo>
                  <a:lnTo>
                    <a:pt x="846532" y="561975"/>
                  </a:lnTo>
                  <a:lnTo>
                    <a:pt x="920750" y="561975"/>
                  </a:lnTo>
                  <a:lnTo>
                    <a:pt x="920750" y="741998"/>
                  </a:lnTo>
                  <a:lnTo>
                    <a:pt x="920750" y="798195"/>
                  </a:lnTo>
                  <a:lnTo>
                    <a:pt x="920750" y="932180"/>
                  </a:lnTo>
                  <a:lnTo>
                    <a:pt x="820841" y="932180"/>
                  </a:lnTo>
                  <a:lnTo>
                    <a:pt x="819255" y="925830"/>
                  </a:lnTo>
                  <a:lnTo>
                    <a:pt x="816718" y="920115"/>
                  </a:lnTo>
                  <a:lnTo>
                    <a:pt x="814180" y="914400"/>
                  </a:lnTo>
                  <a:lnTo>
                    <a:pt x="811326" y="909320"/>
                  </a:lnTo>
                  <a:lnTo>
                    <a:pt x="807520" y="904240"/>
                  </a:lnTo>
                  <a:lnTo>
                    <a:pt x="804031" y="899795"/>
                  </a:lnTo>
                  <a:lnTo>
                    <a:pt x="799590" y="895350"/>
                  </a:lnTo>
                  <a:lnTo>
                    <a:pt x="795150" y="891540"/>
                  </a:lnTo>
                  <a:lnTo>
                    <a:pt x="790075" y="887730"/>
                  </a:lnTo>
                  <a:lnTo>
                    <a:pt x="785318" y="884555"/>
                  </a:lnTo>
                  <a:lnTo>
                    <a:pt x="779608" y="881698"/>
                  </a:lnTo>
                  <a:lnTo>
                    <a:pt x="773899" y="879475"/>
                  </a:lnTo>
                  <a:lnTo>
                    <a:pt x="768190" y="877570"/>
                  </a:lnTo>
                  <a:lnTo>
                    <a:pt x="762164" y="876300"/>
                  </a:lnTo>
                  <a:lnTo>
                    <a:pt x="755503" y="875665"/>
                  </a:lnTo>
                  <a:lnTo>
                    <a:pt x="749160" y="875348"/>
                  </a:lnTo>
                  <a:lnTo>
                    <a:pt x="741548" y="875665"/>
                  </a:lnTo>
                  <a:lnTo>
                    <a:pt x="734253" y="876618"/>
                  </a:lnTo>
                  <a:lnTo>
                    <a:pt x="727275" y="878523"/>
                  </a:lnTo>
                  <a:lnTo>
                    <a:pt x="720615" y="880745"/>
                  </a:lnTo>
                  <a:lnTo>
                    <a:pt x="713954" y="884238"/>
                  </a:lnTo>
                  <a:lnTo>
                    <a:pt x="707928" y="887730"/>
                  </a:lnTo>
                  <a:lnTo>
                    <a:pt x="702536" y="892175"/>
                  </a:lnTo>
                  <a:lnTo>
                    <a:pt x="697144" y="896620"/>
                  </a:lnTo>
                  <a:lnTo>
                    <a:pt x="692069" y="902018"/>
                  </a:lnTo>
                  <a:lnTo>
                    <a:pt x="687946" y="907733"/>
                  </a:lnTo>
                  <a:lnTo>
                    <a:pt x="684140" y="913765"/>
                  </a:lnTo>
                  <a:lnTo>
                    <a:pt x="681285" y="920115"/>
                  </a:lnTo>
                  <a:lnTo>
                    <a:pt x="678748" y="927100"/>
                  </a:lnTo>
                  <a:lnTo>
                    <a:pt x="676845" y="934085"/>
                  </a:lnTo>
                  <a:lnTo>
                    <a:pt x="675576" y="941705"/>
                  </a:lnTo>
                  <a:lnTo>
                    <a:pt x="675259" y="949008"/>
                  </a:lnTo>
                  <a:lnTo>
                    <a:pt x="675576" y="956628"/>
                  </a:lnTo>
                  <a:lnTo>
                    <a:pt x="676845" y="963930"/>
                  </a:lnTo>
                  <a:lnTo>
                    <a:pt x="678748" y="970915"/>
                  </a:lnTo>
                  <a:lnTo>
                    <a:pt x="681285" y="977900"/>
                  </a:lnTo>
                  <a:lnTo>
                    <a:pt x="684140" y="984251"/>
                  </a:lnTo>
                  <a:lnTo>
                    <a:pt x="687946" y="990601"/>
                  </a:lnTo>
                  <a:lnTo>
                    <a:pt x="692069" y="995998"/>
                  </a:lnTo>
                  <a:lnTo>
                    <a:pt x="697144" y="1001396"/>
                  </a:lnTo>
                  <a:lnTo>
                    <a:pt x="702536" y="1006158"/>
                  </a:lnTo>
                  <a:lnTo>
                    <a:pt x="707928" y="1010286"/>
                  </a:lnTo>
                  <a:lnTo>
                    <a:pt x="713954" y="1013778"/>
                  </a:lnTo>
                  <a:lnTo>
                    <a:pt x="720615" y="1017271"/>
                  </a:lnTo>
                  <a:lnTo>
                    <a:pt x="727275" y="1019493"/>
                  </a:lnTo>
                  <a:lnTo>
                    <a:pt x="734253" y="1021398"/>
                  </a:lnTo>
                  <a:lnTo>
                    <a:pt x="741548" y="1022668"/>
                  </a:lnTo>
                  <a:lnTo>
                    <a:pt x="749160" y="1022986"/>
                  </a:lnTo>
                  <a:lnTo>
                    <a:pt x="755503" y="1022668"/>
                  </a:lnTo>
                  <a:lnTo>
                    <a:pt x="761530" y="1021716"/>
                  </a:lnTo>
                  <a:lnTo>
                    <a:pt x="767239" y="1020446"/>
                  </a:lnTo>
                  <a:lnTo>
                    <a:pt x="773265" y="1018858"/>
                  </a:lnTo>
                  <a:lnTo>
                    <a:pt x="778974" y="1016636"/>
                  </a:lnTo>
                  <a:lnTo>
                    <a:pt x="784049" y="1013778"/>
                  </a:lnTo>
                  <a:lnTo>
                    <a:pt x="789124" y="1010921"/>
                  </a:lnTo>
                  <a:lnTo>
                    <a:pt x="793881" y="1007746"/>
                  </a:lnTo>
                  <a:lnTo>
                    <a:pt x="798322" y="1003936"/>
                  </a:lnTo>
                  <a:lnTo>
                    <a:pt x="802762" y="999808"/>
                  </a:lnTo>
                  <a:lnTo>
                    <a:pt x="806251" y="995363"/>
                  </a:lnTo>
                  <a:lnTo>
                    <a:pt x="810057" y="990601"/>
                  </a:lnTo>
                  <a:lnTo>
                    <a:pt x="812912" y="985521"/>
                  </a:lnTo>
                  <a:lnTo>
                    <a:pt x="815449" y="980123"/>
                  </a:lnTo>
                  <a:lnTo>
                    <a:pt x="817986" y="975043"/>
                  </a:lnTo>
                  <a:lnTo>
                    <a:pt x="819889" y="969010"/>
                  </a:lnTo>
                  <a:lnTo>
                    <a:pt x="920750" y="969010"/>
                  </a:lnTo>
                  <a:lnTo>
                    <a:pt x="920750" y="986156"/>
                  </a:lnTo>
                  <a:lnTo>
                    <a:pt x="920750" y="994411"/>
                  </a:lnTo>
                  <a:lnTo>
                    <a:pt x="920116" y="1002348"/>
                  </a:lnTo>
                  <a:lnTo>
                    <a:pt x="919164" y="1010286"/>
                  </a:lnTo>
                  <a:lnTo>
                    <a:pt x="917895" y="1018223"/>
                  </a:lnTo>
                  <a:lnTo>
                    <a:pt x="915675" y="1025843"/>
                  </a:lnTo>
                  <a:lnTo>
                    <a:pt x="913772" y="1033463"/>
                  </a:lnTo>
                  <a:lnTo>
                    <a:pt x="911235" y="1040766"/>
                  </a:lnTo>
                  <a:lnTo>
                    <a:pt x="908697" y="1048068"/>
                  </a:lnTo>
                  <a:lnTo>
                    <a:pt x="905209" y="1054736"/>
                  </a:lnTo>
                  <a:lnTo>
                    <a:pt x="901720" y="1061721"/>
                  </a:lnTo>
                  <a:lnTo>
                    <a:pt x="897914" y="1068388"/>
                  </a:lnTo>
                  <a:lnTo>
                    <a:pt x="893790" y="1074738"/>
                  </a:lnTo>
                  <a:lnTo>
                    <a:pt x="889350" y="1081088"/>
                  </a:lnTo>
                  <a:lnTo>
                    <a:pt x="884910" y="1086803"/>
                  </a:lnTo>
                  <a:lnTo>
                    <a:pt x="879835" y="1092518"/>
                  </a:lnTo>
                  <a:lnTo>
                    <a:pt x="874443" y="1098233"/>
                  </a:lnTo>
                  <a:lnTo>
                    <a:pt x="869051" y="1103313"/>
                  </a:lnTo>
                  <a:lnTo>
                    <a:pt x="863342" y="1108393"/>
                  </a:lnTo>
                  <a:lnTo>
                    <a:pt x="857316" y="1113156"/>
                  </a:lnTo>
                  <a:lnTo>
                    <a:pt x="851289" y="1117601"/>
                  </a:lnTo>
                  <a:lnTo>
                    <a:pt x="844629" y="1121728"/>
                  </a:lnTo>
                  <a:lnTo>
                    <a:pt x="837968" y="1125538"/>
                  </a:lnTo>
                  <a:lnTo>
                    <a:pt x="831308" y="1128713"/>
                  </a:lnTo>
                  <a:lnTo>
                    <a:pt x="824013" y="1132206"/>
                  </a:lnTo>
                  <a:lnTo>
                    <a:pt x="817035" y="1134746"/>
                  </a:lnTo>
                  <a:lnTo>
                    <a:pt x="809740" y="1137286"/>
                  </a:lnTo>
                  <a:lnTo>
                    <a:pt x="802445" y="1139508"/>
                  </a:lnTo>
                  <a:lnTo>
                    <a:pt x="794516" y="1141413"/>
                  </a:lnTo>
                  <a:lnTo>
                    <a:pt x="786903" y="1142683"/>
                  </a:lnTo>
                  <a:lnTo>
                    <a:pt x="778974" y="1143636"/>
                  </a:lnTo>
                  <a:lnTo>
                    <a:pt x="771045" y="1144271"/>
                  </a:lnTo>
                  <a:lnTo>
                    <a:pt x="762798" y="1144588"/>
                  </a:lnTo>
                  <a:lnTo>
                    <a:pt x="157952" y="1144588"/>
                  </a:lnTo>
                  <a:lnTo>
                    <a:pt x="150022" y="1144271"/>
                  </a:lnTo>
                  <a:lnTo>
                    <a:pt x="141776" y="1143636"/>
                  </a:lnTo>
                  <a:lnTo>
                    <a:pt x="133847" y="1142683"/>
                  </a:lnTo>
                  <a:lnTo>
                    <a:pt x="126234" y="1141413"/>
                  </a:lnTo>
                  <a:lnTo>
                    <a:pt x="118305" y="1139508"/>
                  </a:lnTo>
                  <a:lnTo>
                    <a:pt x="111327" y="1137286"/>
                  </a:lnTo>
                  <a:lnTo>
                    <a:pt x="103715" y="1134746"/>
                  </a:lnTo>
                  <a:lnTo>
                    <a:pt x="96737" y="1132206"/>
                  </a:lnTo>
                  <a:lnTo>
                    <a:pt x="89442" y="1128713"/>
                  </a:lnTo>
                  <a:lnTo>
                    <a:pt x="82782" y="1125538"/>
                  </a:lnTo>
                  <a:lnTo>
                    <a:pt x="76121" y="1121728"/>
                  </a:lnTo>
                  <a:lnTo>
                    <a:pt x="69778" y="1117601"/>
                  </a:lnTo>
                  <a:lnTo>
                    <a:pt x="63434" y="1113156"/>
                  </a:lnTo>
                  <a:lnTo>
                    <a:pt x="57408" y="1108393"/>
                  </a:lnTo>
                  <a:lnTo>
                    <a:pt x="51699" y="1103313"/>
                  </a:lnTo>
                  <a:lnTo>
                    <a:pt x="46307" y="1098233"/>
                  </a:lnTo>
                  <a:lnTo>
                    <a:pt x="40915" y="1092518"/>
                  </a:lnTo>
                  <a:lnTo>
                    <a:pt x="35840" y="1086803"/>
                  </a:lnTo>
                  <a:lnTo>
                    <a:pt x="31400" y="1081088"/>
                  </a:lnTo>
                  <a:lnTo>
                    <a:pt x="26960" y="1074738"/>
                  </a:lnTo>
                  <a:lnTo>
                    <a:pt x="22836" y="1068388"/>
                  </a:lnTo>
                  <a:lnTo>
                    <a:pt x="19030" y="1061721"/>
                  </a:lnTo>
                  <a:lnTo>
                    <a:pt x="15541" y="1054736"/>
                  </a:lnTo>
                  <a:lnTo>
                    <a:pt x="12370" y="1048068"/>
                  </a:lnTo>
                  <a:lnTo>
                    <a:pt x="9515" y="1040766"/>
                  </a:lnTo>
                  <a:lnTo>
                    <a:pt x="6978" y="1033463"/>
                  </a:lnTo>
                  <a:lnTo>
                    <a:pt x="5075" y="1025843"/>
                  </a:lnTo>
                  <a:lnTo>
                    <a:pt x="3172" y="1018223"/>
                  </a:lnTo>
                  <a:lnTo>
                    <a:pt x="1586" y="1010286"/>
                  </a:lnTo>
                  <a:lnTo>
                    <a:pt x="634" y="1002348"/>
                  </a:lnTo>
                  <a:lnTo>
                    <a:pt x="0" y="994411"/>
                  </a:lnTo>
                  <a:lnTo>
                    <a:pt x="0" y="986156"/>
                  </a:lnTo>
                  <a:lnTo>
                    <a:pt x="0" y="969010"/>
                  </a:lnTo>
                  <a:lnTo>
                    <a:pt x="100861" y="969010"/>
                  </a:lnTo>
                  <a:lnTo>
                    <a:pt x="103081" y="975043"/>
                  </a:lnTo>
                  <a:lnTo>
                    <a:pt x="105301" y="980123"/>
                  </a:lnTo>
                  <a:lnTo>
                    <a:pt x="107838" y="985521"/>
                  </a:lnTo>
                  <a:lnTo>
                    <a:pt x="111010" y="990601"/>
                  </a:lnTo>
                  <a:lnTo>
                    <a:pt x="114499" y="995363"/>
                  </a:lnTo>
                  <a:lnTo>
                    <a:pt x="117988" y="999808"/>
                  </a:lnTo>
                  <a:lnTo>
                    <a:pt x="122428" y="1003936"/>
                  </a:lnTo>
                  <a:lnTo>
                    <a:pt x="127186" y="1007746"/>
                  </a:lnTo>
                  <a:lnTo>
                    <a:pt x="131626" y="1010921"/>
                  </a:lnTo>
                  <a:lnTo>
                    <a:pt x="136701" y="1013778"/>
                  </a:lnTo>
                  <a:lnTo>
                    <a:pt x="142093" y="1016636"/>
                  </a:lnTo>
                  <a:lnTo>
                    <a:pt x="147485" y="1018858"/>
                  </a:lnTo>
                  <a:lnTo>
                    <a:pt x="153511" y="1020446"/>
                  </a:lnTo>
                  <a:lnTo>
                    <a:pt x="159220" y="1021716"/>
                  </a:lnTo>
                  <a:lnTo>
                    <a:pt x="165247" y="1022668"/>
                  </a:lnTo>
                  <a:lnTo>
                    <a:pt x="171590" y="1022986"/>
                  </a:lnTo>
                  <a:lnTo>
                    <a:pt x="179202" y="1022668"/>
                  </a:lnTo>
                  <a:lnTo>
                    <a:pt x="186497" y="1021398"/>
                  </a:lnTo>
                  <a:lnTo>
                    <a:pt x="193792" y="1019493"/>
                  </a:lnTo>
                  <a:lnTo>
                    <a:pt x="200135" y="1017271"/>
                  </a:lnTo>
                  <a:lnTo>
                    <a:pt x="206796" y="1013778"/>
                  </a:lnTo>
                  <a:lnTo>
                    <a:pt x="212822" y="1010286"/>
                  </a:lnTo>
                  <a:lnTo>
                    <a:pt x="218849" y="1006158"/>
                  </a:lnTo>
                  <a:lnTo>
                    <a:pt x="223923" y="1001396"/>
                  </a:lnTo>
                  <a:lnTo>
                    <a:pt x="228681" y="995998"/>
                  </a:lnTo>
                  <a:lnTo>
                    <a:pt x="232804" y="990601"/>
                  </a:lnTo>
                  <a:lnTo>
                    <a:pt x="236610" y="984251"/>
                  </a:lnTo>
                  <a:lnTo>
                    <a:pt x="239782" y="977900"/>
                  </a:lnTo>
                  <a:lnTo>
                    <a:pt x="242319" y="970915"/>
                  </a:lnTo>
                  <a:lnTo>
                    <a:pt x="244222" y="963930"/>
                  </a:lnTo>
                  <a:lnTo>
                    <a:pt x="245174" y="956628"/>
                  </a:lnTo>
                  <a:lnTo>
                    <a:pt x="245491" y="949008"/>
                  </a:lnTo>
                  <a:lnTo>
                    <a:pt x="245174" y="941705"/>
                  </a:lnTo>
                  <a:lnTo>
                    <a:pt x="244222" y="934085"/>
                  </a:lnTo>
                  <a:lnTo>
                    <a:pt x="242319" y="927100"/>
                  </a:lnTo>
                  <a:lnTo>
                    <a:pt x="239782" y="920115"/>
                  </a:lnTo>
                  <a:lnTo>
                    <a:pt x="236610" y="913765"/>
                  </a:lnTo>
                  <a:lnTo>
                    <a:pt x="232804" y="907733"/>
                  </a:lnTo>
                  <a:lnTo>
                    <a:pt x="228681" y="902018"/>
                  </a:lnTo>
                  <a:lnTo>
                    <a:pt x="223923" y="896620"/>
                  </a:lnTo>
                  <a:lnTo>
                    <a:pt x="218849" y="892175"/>
                  </a:lnTo>
                  <a:lnTo>
                    <a:pt x="212822" y="887730"/>
                  </a:lnTo>
                  <a:lnTo>
                    <a:pt x="206796" y="884238"/>
                  </a:lnTo>
                  <a:lnTo>
                    <a:pt x="200135" y="880745"/>
                  </a:lnTo>
                  <a:lnTo>
                    <a:pt x="193792" y="878523"/>
                  </a:lnTo>
                  <a:lnTo>
                    <a:pt x="186497" y="876618"/>
                  </a:lnTo>
                  <a:lnTo>
                    <a:pt x="179202" y="875665"/>
                  </a:lnTo>
                  <a:lnTo>
                    <a:pt x="171590" y="875348"/>
                  </a:lnTo>
                  <a:lnTo>
                    <a:pt x="165247" y="875665"/>
                  </a:lnTo>
                  <a:lnTo>
                    <a:pt x="158903" y="876300"/>
                  </a:lnTo>
                  <a:lnTo>
                    <a:pt x="152877" y="877570"/>
                  </a:lnTo>
                  <a:lnTo>
                    <a:pt x="146851" y="879475"/>
                  </a:lnTo>
                  <a:lnTo>
                    <a:pt x="141141" y="881698"/>
                  </a:lnTo>
                  <a:lnTo>
                    <a:pt x="135750" y="884555"/>
                  </a:lnTo>
                  <a:lnTo>
                    <a:pt x="130675" y="887730"/>
                  </a:lnTo>
                  <a:lnTo>
                    <a:pt x="125600" y="891540"/>
                  </a:lnTo>
                  <a:lnTo>
                    <a:pt x="121160" y="895350"/>
                  </a:lnTo>
                  <a:lnTo>
                    <a:pt x="116719" y="899795"/>
                  </a:lnTo>
                  <a:lnTo>
                    <a:pt x="113230" y="904240"/>
                  </a:lnTo>
                  <a:lnTo>
                    <a:pt x="109424" y="909320"/>
                  </a:lnTo>
                  <a:lnTo>
                    <a:pt x="106570" y="914400"/>
                  </a:lnTo>
                  <a:lnTo>
                    <a:pt x="104032" y="920115"/>
                  </a:lnTo>
                  <a:lnTo>
                    <a:pt x="101495" y="925830"/>
                  </a:lnTo>
                  <a:lnTo>
                    <a:pt x="99909" y="932180"/>
                  </a:lnTo>
                  <a:lnTo>
                    <a:pt x="0" y="932180"/>
                  </a:lnTo>
                  <a:lnTo>
                    <a:pt x="0" y="798195"/>
                  </a:lnTo>
                  <a:lnTo>
                    <a:pt x="0" y="741998"/>
                  </a:lnTo>
                  <a:lnTo>
                    <a:pt x="0" y="561975"/>
                  </a:lnTo>
                  <a:close/>
                  <a:moveTo>
                    <a:pt x="150022" y="166688"/>
                  </a:moveTo>
                  <a:lnTo>
                    <a:pt x="157952" y="166688"/>
                  </a:lnTo>
                  <a:lnTo>
                    <a:pt x="762798" y="166688"/>
                  </a:lnTo>
                  <a:lnTo>
                    <a:pt x="771045" y="166688"/>
                  </a:lnTo>
                  <a:lnTo>
                    <a:pt x="778974" y="167323"/>
                  </a:lnTo>
                  <a:lnTo>
                    <a:pt x="786903" y="168274"/>
                  </a:lnTo>
                  <a:lnTo>
                    <a:pt x="794516" y="169860"/>
                  </a:lnTo>
                  <a:lnTo>
                    <a:pt x="802445" y="171446"/>
                  </a:lnTo>
                  <a:lnTo>
                    <a:pt x="809740" y="173350"/>
                  </a:lnTo>
                  <a:lnTo>
                    <a:pt x="817035" y="176205"/>
                  </a:lnTo>
                  <a:lnTo>
                    <a:pt x="824013" y="178742"/>
                  </a:lnTo>
                  <a:lnTo>
                    <a:pt x="831308" y="181915"/>
                  </a:lnTo>
                  <a:lnTo>
                    <a:pt x="837968" y="185721"/>
                  </a:lnTo>
                  <a:lnTo>
                    <a:pt x="844629" y="189211"/>
                  </a:lnTo>
                  <a:lnTo>
                    <a:pt x="851289" y="193652"/>
                  </a:lnTo>
                  <a:lnTo>
                    <a:pt x="857316" y="197776"/>
                  </a:lnTo>
                  <a:lnTo>
                    <a:pt x="863342" y="202534"/>
                  </a:lnTo>
                  <a:lnTo>
                    <a:pt x="869051" y="207609"/>
                  </a:lnTo>
                  <a:lnTo>
                    <a:pt x="874443" y="212685"/>
                  </a:lnTo>
                  <a:lnTo>
                    <a:pt x="879835" y="218395"/>
                  </a:lnTo>
                  <a:lnTo>
                    <a:pt x="884910" y="224105"/>
                  </a:lnTo>
                  <a:lnTo>
                    <a:pt x="889350" y="229815"/>
                  </a:lnTo>
                  <a:lnTo>
                    <a:pt x="893790" y="236159"/>
                  </a:lnTo>
                  <a:lnTo>
                    <a:pt x="897914" y="242821"/>
                  </a:lnTo>
                  <a:lnTo>
                    <a:pt x="901720" y="249482"/>
                  </a:lnTo>
                  <a:lnTo>
                    <a:pt x="905209" y="255827"/>
                  </a:lnTo>
                  <a:lnTo>
                    <a:pt x="908697" y="263123"/>
                  </a:lnTo>
                  <a:lnTo>
                    <a:pt x="911235" y="270101"/>
                  </a:lnTo>
                  <a:lnTo>
                    <a:pt x="913772" y="277715"/>
                  </a:lnTo>
                  <a:lnTo>
                    <a:pt x="915675" y="285328"/>
                  </a:lnTo>
                  <a:lnTo>
                    <a:pt x="917895" y="292941"/>
                  </a:lnTo>
                  <a:lnTo>
                    <a:pt x="919164" y="300554"/>
                  </a:lnTo>
                  <a:lnTo>
                    <a:pt x="920116" y="308485"/>
                  </a:lnTo>
                  <a:lnTo>
                    <a:pt x="920750" y="316732"/>
                  </a:lnTo>
                  <a:lnTo>
                    <a:pt x="920750" y="324663"/>
                  </a:lnTo>
                  <a:lnTo>
                    <a:pt x="920750" y="523876"/>
                  </a:lnTo>
                  <a:lnTo>
                    <a:pt x="846532" y="523876"/>
                  </a:lnTo>
                  <a:lnTo>
                    <a:pt x="846532" y="409995"/>
                  </a:lnTo>
                  <a:lnTo>
                    <a:pt x="846215" y="404602"/>
                  </a:lnTo>
                  <a:lnTo>
                    <a:pt x="845580" y="399209"/>
                  </a:lnTo>
                  <a:lnTo>
                    <a:pt x="844312" y="394134"/>
                  </a:lnTo>
                  <a:lnTo>
                    <a:pt x="842409" y="389376"/>
                  </a:lnTo>
                  <a:lnTo>
                    <a:pt x="840188" y="384617"/>
                  </a:lnTo>
                  <a:lnTo>
                    <a:pt x="837651" y="380493"/>
                  </a:lnTo>
                  <a:lnTo>
                    <a:pt x="834479" y="376370"/>
                  </a:lnTo>
                  <a:lnTo>
                    <a:pt x="830990" y="372880"/>
                  </a:lnTo>
                  <a:lnTo>
                    <a:pt x="827501" y="369074"/>
                  </a:lnTo>
                  <a:lnTo>
                    <a:pt x="823061" y="366219"/>
                  </a:lnTo>
                  <a:lnTo>
                    <a:pt x="818938" y="363681"/>
                  </a:lnTo>
                  <a:lnTo>
                    <a:pt x="814180" y="361143"/>
                  </a:lnTo>
                  <a:lnTo>
                    <a:pt x="809423" y="359557"/>
                  </a:lnTo>
                  <a:lnTo>
                    <a:pt x="804348" y="358288"/>
                  </a:lnTo>
                  <a:lnTo>
                    <a:pt x="798956" y="357654"/>
                  </a:lnTo>
                  <a:lnTo>
                    <a:pt x="793881" y="357336"/>
                  </a:lnTo>
                  <a:lnTo>
                    <a:pt x="127186" y="357336"/>
                  </a:lnTo>
                  <a:lnTo>
                    <a:pt x="121794" y="357654"/>
                  </a:lnTo>
                  <a:lnTo>
                    <a:pt x="116402" y="358288"/>
                  </a:lnTo>
                  <a:lnTo>
                    <a:pt x="111645" y="359557"/>
                  </a:lnTo>
                  <a:lnTo>
                    <a:pt x="106570" y="361143"/>
                  </a:lnTo>
                  <a:lnTo>
                    <a:pt x="101812" y="363681"/>
                  </a:lnTo>
                  <a:lnTo>
                    <a:pt x="97689" y="366219"/>
                  </a:lnTo>
                  <a:lnTo>
                    <a:pt x="93566" y="369074"/>
                  </a:lnTo>
                  <a:lnTo>
                    <a:pt x="89760" y="372880"/>
                  </a:lnTo>
                  <a:lnTo>
                    <a:pt x="86588" y="376370"/>
                  </a:lnTo>
                  <a:lnTo>
                    <a:pt x="83416" y="380493"/>
                  </a:lnTo>
                  <a:lnTo>
                    <a:pt x="80879" y="384617"/>
                  </a:lnTo>
                  <a:lnTo>
                    <a:pt x="78659" y="389376"/>
                  </a:lnTo>
                  <a:lnTo>
                    <a:pt x="76756" y="394134"/>
                  </a:lnTo>
                  <a:lnTo>
                    <a:pt x="75487" y="399209"/>
                  </a:lnTo>
                  <a:lnTo>
                    <a:pt x="74535" y="404602"/>
                  </a:lnTo>
                  <a:lnTo>
                    <a:pt x="74218" y="409995"/>
                  </a:lnTo>
                  <a:lnTo>
                    <a:pt x="74218" y="523876"/>
                  </a:lnTo>
                  <a:lnTo>
                    <a:pt x="0" y="523876"/>
                  </a:lnTo>
                  <a:lnTo>
                    <a:pt x="0" y="324663"/>
                  </a:lnTo>
                  <a:lnTo>
                    <a:pt x="0" y="316732"/>
                  </a:lnTo>
                  <a:lnTo>
                    <a:pt x="634" y="308485"/>
                  </a:lnTo>
                  <a:lnTo>
                    <a:pt x="1586" y="300554"/>
                  </a:lnTo>
                  <a:lnTo>
                    <a:pt x="3172" y="292941"/>
                  </a:lnTo>
                  <a:lnTo>
                    <a:pt x="5075" y="285328"/>
                  </a:lnTo>
                  <a:lnTo>
                    <a:pt x="6978" y="277715"/>
                  </a:lnTo>
                  <a:lnTo>
                    <a:pt x="9515" y="270101"/>
                  </a:lnTo>
                  <a:lnTo>
                    <a:pt x="12370" y="263123"/>
                  </a:lnTo>
                  <a:lnTo>
                    <a:pt x="15541" y="255827"/>
                  </a:lnTo>
                  <a:lnTo>
                    <a:pt x="19030" y="249482"/>
                  </a:lnTo>
                  <a:lnTo>
                    <a:pt x="22836" y="242821"/>
                  </a:lnTo>
                  <a:lnTo>
                    <a:pt x="26960" y="236159"/>
                  </a:lnTo>
                  <a:lnTo>
                    <a:pt x="31400" y="229815"/>
                  </a:lnTo>
                  <a:lnTo>
                    <a:pt x="35840" y="224105"/>
                  </a:lnTo>
                  <a:lnTo>
                    <a:pt x="40915" y="218395"/>
                  </a:lnTo>
                  <a:lnTo>
                    <a:pt x="46307" y="212685"/>
                  </a:lnTo>
                  <a:lnTo>
                    <a:pt x="51699" y="207609"/>
                  </a:lnTo>
                  <a:lnTo>
                    <a:pt x="57408" y="202534"/>
                  </a:lnTo>
                  <a:lnTo>
                    <a:pt x="63434" y="197776"/>
                  </a:lnTo>
                  <a:lnTo>
                    <a:pt x="69778" y="193652"/>
                  </a:lnTo>
                  <a:lnTo>
                    <a:pt x="76121" y="189211"/>
                  </a:lnTo>
                  <a:lnTo>
                    <a:pt x="82782" y="185721"/>
                  </a:lnTo>
                  <a:lnTo>
                    <a:pt x="89442" y="181915"/>
                  </a:lnTo>
                  <a:lnTo>
                    <a:pt x="96737" y="178742"/>
                  </a:lnTo>
                  <a:lnTo>
                    <a:pt x="103715" y="176205"/>
                  </a:lnTo>
                  <a:lnTo>
                    <a:pt x="111327" y="173350"/>
                  </a:lnTo>
                  <a:lnTo>
                    <a:pt x="118305" y="171446"/>
                  </a:lnTo>
                  <a:lnTo>
                    <a:pt x="126234" y="169860"/>
                  </a:lnTo>
                  <a:lnTo>
                    <a:pt x="133847" y="168274"/>
                  </a:lnTo>
                  <a:lnTo>
                    <a:pt x="141776" y="167323"/>
                  </a:lnTo>
                  <a:lnTo>
                    <a:pt x="150022" y="166688"/>
                  </a:lnTo>
                  <a:close/>
                  <a:moveTo>
                    <a:pt x="551498" y="0"/>
                  </a:moveTo>
                  <a:lnTo>
                    <a:pt x="558800" y="318"/>
                  </a:lnTo>
                  <a:lnTo>
                    <a:pt x="565468" y="1588"/>
                  </a:lnTo>
                  <a:lnTo>
                    <a:pt x="572135" y="3175"/>
                  </a:lnTo>
                  <a:lnTo>
                    <a:pt x="578168" y="5398"/>
                  </a:lnTo>
                  <a:lnTo>
                    <a:pt x="584518" y="8255"/>
                  </a:lnTo>
                  <a:lnTo>
                    <a:pt x="590233" y="12065"/>
                  </a:lnTo>
                  <a:lnTo>
                    <a:pt x="595630" y="15875"/>
                  </a:lnTo>
                  <a:lnTo>
                    <a:pt x="600393" y="20320"/>
                  </a:lnTo>
                  <a:lnTo>
                    <a:pt x="604838" y="25083"/>
                  </a:lnTo>
                  <a:lnTo>
                    <a:pt x="608648" y="30480"/>
                  </a:lnTo>
                  <a:lnTo>
                    <a:pt x="612458" y="36195"/>
                  </a:lnTo>
                  <a:lnTo>
                    <a:pt x="615315" y="42228"/>
                  </a:lnTo>
                  <a:lnTo>
                    <a:pt x="617538" y="48578"/>
                  </a:lnTo>
                  <a:lnTo>
                    <a:pt x="619126" y="55245"/>
                  </a:lnTo>
                  <a:lnTo>
                    <a:pt x="620396" y="61913"/>
                  </a:lnTo>
                  <a:lnTo>
                    <a:pt x="620713" y="69215"/>
                  </a:lnTo>
                  <a:lnTo>
                    <a:pt x="620396" y="76200"/>
                  </a:lnTo>
                  <a:lnTo>
                    <a:pt x="619126" y="82868"/>
                  </a:lnTo>
                  <a:lnTo>
                    <a:pt x="617538" y="89535"/>
                  </a:lnTo>
                  <a:lnTo>
                    <a:pt x="615315" y="95885"/>
                  </a:lnTo>
                  <a:lnTo>
                    <a:pt x="612458" y="101918"/>
                  </a:lnTo>
                  <a:lnTo>
                    <a:pt x="608648" y="107633"/>
                  </a:lnTo>
                  <a:lnTo>
                    <a:pt x="604838" y="113031"/>
                  </a:lnTo>
                  <a:lnTo>
                    <a:pt x="600393" y="117793"/>
                  </a:lnTo>
                  <a:lnTo>
                    <a:pt x="595630" y="122238"/>
                  </a:lnTo>
                  <a:lnTo>
                    <a:pt x="590233" y="126366"/>
                  </a:lnTo>
                  <a:lnTo>
                    <a:pt x="584518" y="129541"/>
                  </a:lnTo>
                  <a:lnTo>
                    <a:pt x="578168" y="132398"/>
                  </a:lnTo>
                  <a:lnTo>
                    <a:pt x="572135" y="134938"/>
                  </a:lnTo>
                  <a:lnTo>
                    <a:pt x="565468" y="136526"/>
                  </a:lnTo>
                  <a:lnTo>
                    <a:pt x="558800" y="137796"/>
                  </a:lnTo>
                  <a:lnTo>
                    <a:pt x="551498" y="138113"/>
                  </a:lnTo>
                  <a:lnTo>
                    <a:pt x="544513" y="137796"/>
                  </a:lnTo>
                  <a:lnTo>
                    <a:pt x="537528" y="136526"/>
                  </a:lnTo>
                  <a:lnTo>
                    <a:pt x="531178" y="134938"/>
                  </a:lnTo>
                  <a:lnTo>
                    <a:pt x="524828" y="132398"/>
                  </a:lnTo>
                  <a:lnTo>
                    <a:pt x="518795" y="129541"/>
                  </a:lnTo>
                  <a:lnTo>
                    <a:pt x="512763" y="126366"/>
                  </a:lnTo>
                  <a:lnTo>
                    <a:pt x="507683" y="122238"/>
                  </a:lnTo>
                  <a:lnTo>
                    <a:pt x="502920" y="117793"/>
                  </a:lnTo>
                  <a:lnTo>
                    <a:pt x="498475" y="113031"/>
                  </a:lnTo>
                  <a:lnTo>
                    <a:pt x="494348" y="107633"/>
                  </a:lnTo>
                  <a:lnTo>
                    <a:pt x="491173" y="101918"/>
                  </a:lnTo>
                  <a:lnTo>
                    <a:pt x="487998" y="95885"/>
                  </a:lnTo>
                  <a:lnTo>
                    <a:pt x="485775" y="89535"/>
                  </a:lnTo>
                  <a:lnTo>
                    <a:pt x="484188" y="82868"/>
                  </a:lnTo>
                  <a:lnTo>
                    <a:pt x="482918" y="76200"/>
                  </a:lnTo>
                  <a:lnTo>
                    <a:pt x="482600" y="69215"/>
                  </a:lnTo>
                  <a:lnTo>
                    <a:pt x="482918" y="61913"/>
                  </a:lnTo>
                  <a:lnTo>
                    <a:pt x="484188" y="55245"/>
                  </a:lnTo>
                  <a:lnTo>
                    <a:pt x="485775" y="48578"/>
                  </a:lnTo>
                  <a:lnTo>
                    <a:pt x="487998" y="42228"/>
                  </a:lnTo>
                  <a:lnTo>
                    <a:pt x="491173" y="36195"/>
                  </a:lnTo>
                  <a:lnTo>
                    <a:pt x="494348" y="30480"/>
                  </a:lnTo>
                  <a:lnTo>
                    <a:pt x="498475" y="25083"/>
                  </a:lnTo>
                  <a:lnTo>
                    <a:pt x="502920" y="20320"/>
                  </a:lnTo>
                  <a:lnTo>
                    <a:pt x="507683" y="15875"/>
                  </a:lnTo>
                  <a:lnTo>
                    <a:pt x="512763" y="12065"/>
                  </a:lnTo>
                  <a:lnTo>
                    <a:pt x="518795" y="8255"/>
                  </a:lnTo>
                  <a:lnTo>
                    <a:pt x="524828" y="5398"/>
                  </a:lnTo>
                  <a:lnTo>
                    <a:pt x="531178" y="3175"/>
                  </a:lnTo>
                  <a:lnTo>
                    <a:pt x="537528" y="1588"/>
                  </a:lnTo>
                  <a:lnTo>
                    <a:pt x="544513" y="318"/>
                  </a:lnTo>
                  <a:lnTo>
                    <a:pt x="551498" y="0"/>
                  </a:lnTo>
                  <a:close/>
                  <a:moveTo>
                    <a:pt x="369094" y="0"/>
                  </a:moveTo>
                  <a:lnTo>
                    <a:pt x="376095" y="318"/>
                  </a:lnTo>
                  <a:lnTo>
                    <a:pt x="383096" y="1588"/>
                  </a:lnTo>
                  <a:lnTo>
                    <a:pt x="389460" y="3175"/>
                  </a:lnTo>
                  <a:lnTo>
                    <a:pt x="395825" y="5398"/>
                  </a:lnTo>
                  <a:lnTo>
                    <a:pt x="401871" y="8255"/>
                  </a:lnTo>
                  <a:lnTo>
                    <a:pt x="407918" y="12065"/>
                  </a:lnTo>
                  <a:lnTo>
                    <a:pt x="413010" y="15875"/>
                  </a:lnTo>
                  <a:lnTo>
                    <a:pt x="418101" y="20320"/>
                  </a:lnTo>
                  <a:lnTo>
                    <a:pt x="422238" y="25083"/>
                  </a:lnTo>
                  <a:lnTo>
                    <a:pt x="426375" y="30480"/>
                  </a:lnTo>
                  <a:lnTo>
                    <a:pt x="429558" y="36195"/>
                  </a:lnTo>
                  <a:lnTo>
                    <a:pt x="432740" y="42228"/>
                  </a:lnTo>
                  <a:lnTo>
                    <a:pt x="434968" y="48578"/>
                  </a:lnTo>
                  <a:lnTo>
                    <a:pt x="436559" y="55245"/>
                  </a:lnTo>
                  <a:lnTo>
                    <a:pt x="437832" y="61913"/>
                  </a:lnTo>
                  <a:lnTo>
                    <a:pt x="438150" y="69215"/>
                  </a:lnTo>
                  <a:lnTo>
                    <a:pt x="437832" y="76200"/>
                  </a:lnTo>
                  <a:lnTo>
                    <a:pt x="436559" y="82868"/>
                  </a:lnTo>
                  <a:lnTo>
                    <a:pt x="434968" y="89535"/>
                  </a:lnTo>
                  <a:lnTo>
                    <a:pt x="432740" y="95885"/>
                  </a:lnTo>
                  <a:lnTo>
                    <a:pt x="429558" y="101918"/>
                  </a:lnTo>
                  <a:lnTo>
                    <a:pt x="426375" y="107633"/>
                  </a:lnTo>
                  <a:lnTo>
                    <a:pt x="422238" y="113031"/>
                  </a:lnTo>
                  <a:lnTo>
                    <a:pt x="418101" y="117793"/>
                  </a:lnTo>
                  <a:lnTo>
                    <a:pt x="413010" y="122238"/>
                  </a:lnTo>
                  <a:lnTo>
                    <a:pt x="407918" y="126366"/>
                  </a:lnTo>
                  <a:lnTo>
                    <a:pt x="401871" y="129541"/>
                  </a:lnTo>
                  <a:lnTo>
                    <a:pt x="395825" y="132398"/>
                  </a:lnTo>
                  <a:lnTo>
                    <a:pt x="389460" y="134938"/>
                  </a:lnTo>
                  <a:lnTo>
                    <a:pt x="383096" y="136526"/>
                  </a:lnTo>
                  <a:lnTo>
                    <a:pt x="376095" y="137796"/>
                  </a:lnTo>
                  <a:lnTo>
                    <a:pt x="369094" y="138113"/>
                  </a:lnTo>
                  <a:lnTo>
                    <a:pt x="362092" y="137796"/>
                  </a:lnTo>
                  <a:lnTo>
                    <a:pt x="355091" y="136526"/>
                  </a:lnTo>
                  <a:lnTo>
                    <a:pt x="348408" y="134938"/>
                  </a:lnTo>
                  <a:lnTo>
                    <a:pt x="342362" y="132398"/>
                  </a:lnTo>
                  <a:lnTo>
                    <a:pt x="335997" y="129541"/>
                  </a:lnTo>
                  <a:lnTo>
                    <a:pt x="330269" y="126366"/>
                  </a:lnTo>
                  <a:lnTo>
                    <a:pt x="325177" y="122238"/>
                  </a:lnTo>
                  <a:lnTo>
                    <a:pt x="320086" y="117793"/>
                  </a:lnTo>
                  <a:lnTo>
                    <a:pt x="315949" y="113031"/>
                  </a:lnTo>
                  <a:lnTo>
                    <a:pt x="311812" y="107633"/>
                  </a:lnTo>
                  <a:lnTo>
                    <a:pt x="308311" y="101918"/>
                  </a:lnTo>
                  <a:lnTo>
                    <a:pt x="305447" y="95885"/>
                  </a:lnTo>
                  <a:lnTo>
                    <a:pt x="303219" y="89535"/>
                  </a:lnTo>
                  <a:lnTo>
                    <a:pt x="301310" y="82868"/>
                  </a:lnTo>
                  <a:lnTo>
                    <a:pt x="300355" y="76200"/>
                  </a:lnTo>
                  <a:lnTo>
                    <a:pt x="300037" y="69215"/>
                  </a:lnTo>
                  <a:lnTo>
                    <a:pt x="300355" y="61913"/>
                  </a:lnTo>
                  <a:lnTo>
                    <a:pt x="301310" y="55245"/>
                  </a:lnTo>
                  <a:lnTo>
                    <a:pt x="303219" y="48578"/>
                  </a:lnTo>
                  <a:lnTo>
                    <a:pt x="305447" y="42228"/>
                  </a:lnTo>
                  <a:lnTo>
                    <a:pt x="308311" y="36195"/>
                  </a:lnTo>
                  <a:lnTo>
                    <a:pt x="311812" y="30480"/>
                  </a:lnTo>
                  <a:lnTo>
                    <a:pt x="315949" y="25083"/>
                  </a:lnTo>
                  <a:lnTo>
                    <a:pt x="320086" y="20320"/>
                  </a:lnTo>
                  <a:lnTo>
                    <a:pt x="325177" y="15875"/>
                  </a:lnTo>
                  <a:lnTo>
                    <a:pt x="330269" y="12065"/>
                  </a:lnTo>
                  <a:lnTo>
                    <a:pt x="335997" y="8255"/>
                  </a:lnTo>
                  <a:lnTo>
                    <a:pt x="342362" y="5398"/>
                  </a:lnTo>
                  <a:lnTo>
                    <a:pt x="348408" y="3175"/>
                  </a:lnTo>
                  <a:lnTo>
                    <a:pt x="355091" y="1588"/>
                  </a:lnTo>
                  <a:lnTo>
                    <a:pt x="362092" y="318"/>
                  </a:lnTo>
                  <a:lnTo>
                    <a:pt x="36909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5" name="组合 4"/>
          <p:cNvGrpSpPr/>
          <p:nvPr/>
        </p:nvGrpSpPr>
        <p:grpSpPr>
          <a:xfrm>
            <a:off x="8003307" y="1935904"/>
            <a:ext cx="1016000" cy="1016000"/>
            <a:chOff x="6548966" y="2590800"/>
            <a:chExt cx="1016000" cy="1016000"/>
          </a:xfrm>
        </p:grpSpPr>
        <p:sp>
          <p:nvSpPr>
            <p:cNvPr id="6" name="菱形 5"/>
            <p:cNvSpPr/>
            <p:nvPr/>
          </p:nvSpPr>
          <p:spPr>
            <a:xfrm>
              <a:off x="6548966" y="2590800"/>
              <a:ext cx="1016000" cy="1016000"/>
            </a:xfrm>
            <a:prstGeom prst="diamond">
              <a:avLst/>
            </a:prstGeom>
            <a:solidFill>
              <a:srgbClr val="B73A4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KSO_Shape"/>
            <p:cNvSpPr>
              <a:spLocks/>
            </p:cNvSpPr>
            <p:nvPr/>
          </p:nvSpPr>
          <p:spPr bwMode="auto">
            <a:xfrm>
              <a:off x="6796616" y="2928522"/>
              <a:ext cx="520699" cy="237786"/>
            </a:xfrm>
            <a:custGeom>
              <a:avLst/>
              <a:gdLst>
                <a:gd name="T0" fmla="*/ 1220689 w 7881"/>
                <a:gd name="T1" fmla="*/ 725 h 3603"/>
                <a:gd name="T2" fmla="*/ 1051968 w 7881"/>
                <a:gd name="T3" fmla="*/ 3382 h 3603"/>
                <a:gd name="T4" fmla="*/ 1054144 w 7881"/>
                <a:gd name="T5" fmla="*/ 60146 h 3603"/>
                <a:gd name="T6" fmla="*/ 1851096 w 7881"/>
                <a:gd name="T7" fmla="*/ 779241 h 3603"/>
                <a:gd name="T8" fmla="*/ 137539 w 7881"/>
                <a:gd name="T9" fmla="*/ 799289 h 3603"/>
                <a:gd name="T10" fmla="*/ 3626 w 7881"/>
                <a:gd name="T11" fmla="*/ 715471 h 3603"/>
                <a:gd name="T12" fmla="*/ 626540 w 7881"/>
                <a:gd name="T13" fmla="*/ 686727 h 3603"/>
                <a:gd name="T14" fmla="*/ 1709690 w 7881"/>
                <a:gd name="T15" fmla="*/ 786729 h 3603"/>
                <a:gd name="T16" fmla="*/ 1569008 w 7881"/>
                <a:gd name="T17" fmla="*/ 870063 h 3603"/>
                <a:gd name="T18" fmla="*/ 1435820 w 7881"/>
                <a:gd name="T19" fmla="*/ 766680 h 3603"/>
                <a:gd name="T20" fmla="*/ 1482956 w 7881"/>
                <a:gd name="T21" fmla="*/ 609189 h 3603"/>
                <a:gd name="T22" fmla="*/ 1647084 w 7881"/>
                <a:gd name="T23" fmla="*/ 593247 h 3603"/>
                <a:gd name="T24" fmla="*/ 1655544 w 7881"/>
                <a:gd name="T25" fmla="*/ 722959 h 3603"/>
                <a:gd name="T26" fmla="*/ 1604058 w 7881"/>
                <a:gd name="T27" fmla="*/ 649045 h 3603"/>
                <a:gd name="T28" fmla="*/ 1518489 w 7881"/>
                <a:gd name="T29" fmla="*/ 670060 h 3603"/>
                <a:gd name="T30" fmla="*/ 1505919 w 7881"/>
                <a:gd name="T31" fmla="*/ 757018 h 3603"/>
                <a:gd name="T32" fmla="*/ 1580853 w 7881"/>
                <a:gd name="T33" fmla="*/ 801222 h 3603"/>
                <a:gd name="T34" fmla="*/ 1652160 w 7881"/>
                <a:gd name="T35" fmla="*/ 746390 h 3603"/>
                <a:gd name="T36" fmla="*/ 540246 w 7881"/>
                <a:gd name="T37" fmla="*/ 827068 h 3603"/>
                <a:gd name="T38" fmla="*/ 378534 w 7881"/>
                <a:gd name="T39" fmla="*/ 858711 h 3603"/>
                <a:gd name="T40" fmla="*/ 288373 w 7881"/>
                <a:gd name="T41" fmla="*/ 722959 h 3603"/>
                <a:gd name="T42" fmla="*/ 385303 w 7881"/>
                <a:gd name="T43" fmla="*/ 584551 h 3603"/>
                <a:gd name="T44" fmla="*/ 545322 w 7881"/>
                <a:gd name="T45" fmla="*/ 623682 h 3603"/>
                <a:gd name="T46" fmla="*/ 509789 w 7881"/>
                <a:gd name="T47" fmla="*/ 695906 h 3603"/>
                <a:gd name="T48" fmla="*/ 435822 w 7881"/>
                <a:gd name="T49" fmla="*/ 644214 h 3603"/>
                <a:gd name="T50" fmla="*/ 363548 w 7881"/>
                <a:gd name="T51" fmla="*/ 692283 h 3603"/>
                <a:gd name="T52" fmla="*/ 380226 w 7881"/>
                <a:gd name="T53" fmla="*/ 778516 h 3603"/>
                <a:gd name="T54" fmla="*/ 466521 w 7881"/>
                <a:gd name="T55" fmla="*/ 795183 h 3603"/>
                <a:gd name="T56" fmla="*/ 514623 w 7881"/>
                <a:gd name="T57" fmla="*/ 722959 h 3603"/>
                <a:gd name="T58" fmla="*/ 769638 w 7881"/>
                <a:gd name="T59" fmla="*/ 508221 h 3603"/>
                <a:gd name="T60" fmla="*/ 746917 w 7881"/>
                <a:gd name="T61" fmla="*/ 467641 h 3603"/>
                <a:gd name="T62" fmla="*/ 671742 w 7881"/>
                <a:gd name="T63" fmla="*/ 494453 h 3603"/>
                <a:gd name="T64" fmla="*/ 691321 w 7881"/>
                <a:gd name="T65" fmla="*/ 473438 h 3603"/>
                <a:gd name="T66" fmla="*/ 1726852 w 7881"/>
                <a:gd name="T67" fmla="*/ 597836 h 3603"/>
                <a:gd name="T68" fmla="*/ 1600915 w 7881"/>
                <a:gd name="T69" fmla="*/ 527787 h 3603"/>
                <a:gd name="T70" fmla="*/ 1535409 w 7881"/>
                <a:gd name="T71" fmla="*/ 267879 h 3603"/>
                <a:gd name="T72" fmla="*/ 1523807 w 7881"/>
                <a:gd name="T73" fmla="*/ 459428 h 3603"/>
                <a:gd name="T74" fmla="*/ 1454916 w 7881"/>
                <a:gd name="T75" fmla="*/ 569092 h 3603"/>
                <a:gd name="T76" fmla="*/ 907903 w 7881"/>
                <a:gd name="T77" fmla="*/ 222709 h 3603"/>
                <a:gd name="T78" fmla="*/ 624123 w 7881"/>
                <a:gd name="T79" fmla="*/ 381166 h 3603"/>
                <a:gd name="T80" fmla="*/ 533236 w 7881"/>
                <a:gd name="T81" fmla="*/ 552667 h 3603"/>
                <a:gd name="T82" fmla="*/ 393038 w 7881"/>
                <a:gd name="T83" fmla="*/ 531169 h 3603"/>
                <a:gd name="T84" fmla="*/ 274836 w 7881"/>
                <a:gd name="T85" fmla="*/ 611846 h 3603"/>
                <a:gd name="T86" fmla="*/ 53662 w 7881"/>
                <a:gd name="T87" fmla="*/ 476095 h 3603"/>
                <a:gd name="T88" fmla="*/ 477156 w 7881"/>
                <a:gd name="T89" fmla="*/ 335755 h 3603"/>
                <a:gd name="T90" fmla="*/ 1009909 w 7881"/>
                <a:gd name="T91" fmla="*/ 124640 h 3603"/>
                <a:gd name="T92" fmla="*/ 1429777 w 7881"/>
                <a:gd name="T93" fmla="*/ 151693 h 3603"/>
                <a:gd name="T94" fmla="*/ 1830792 w 7881"/>
                <a:gd name="T95" fmla="*/ 324160 h 3603"/>
                <a:gd name="T96" fmla="*/ 1904033 w 7881"/>
                <a:gd name="T97" fmla="*/ 396867 h 3603"/>
                <a:gd name="T98" fmla="*/ 186367 w 7881"/>
                <a:gd name="T99" fmla="*/ 531410 h 3603"/>
                <a:gd name="T100" fmla="*/ 281846 w 7881"/>
                <a:gd name="T101" fmla="*/ 478752 h 3603"/>
                <a:gd name="T102" fmla="*/ 893399 w 7881"/>
                <a:gd name="T103" fmla="*/ 519091 h 3603"/>
                <a:gd name="T104" fmla="*/ 937876 w 7881"/>
                <a:gd name="T105" fmla="*/ 522714 h 3603"/>
                <a:gd name="T106" fmla="*/ 905727 w 7881"/>
                <a:gd name="T107" fmla="*/ 495178 h 3603"/>
                <a:gd name="T108" fmla="*/ 946094 w 7881"/>
                <a:gd name="T109" fmla="*/ 455563 h 3603"/>
                <a:gd name="T110" fmla="*/ 888807 w 7881"/>
                <a:gd name="T111" fmla="*/ 495178 h 3603"/>
                <a:gd name="T112" fmla="*/ 726370 w 7881"/>
                <a:gd name="T113" fmla="*/ 526579 h 3603"/>
                <a:gd name="T114" fmla="*/ 787284 w 7881"/>
                <a:gd name="T115" fmla="*/ 505081 h 3603"/>
                <a:gd name="T116" fmla="*/ 744741 w 7881"/>
                <a:gd name="T117" fmla="*/ 452906 h 3603"/>
                <a:gd name="T118" fmla="*/ 675851 w 7881"/>
                <a:gd name="T119" fmla="*/ 508463 h 3603"/>
                <a:gd name="T120" fmla="*/ 708967 w 7881"/>
                <a:gd name="T121" fmla="*/ 472230 h 3603"/>
                <a:gd name="T122" fmla="*/ 1294172 w 7881"/>
                <a:gd name="T123" fmla="*/ 543488 h 3603"/>
                <a:gd name="T124" fmla="*/ 1807587 w 7881"/>
                <a:gd name="T125" fmla="*/ 406770 h 3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881" h="3603">
                  <a:moveTo>
                    <a:pt x="5141" y="115"/>
                  </a:moveTo>
                  <a:lnTo>
                    <a:pt x="5141" y="143"/>
                  </a:lnTo>
                  <a:lnTo>
                    <a:pt x="5140" y="156"/>
                  </a:lnTo>
                  <a:lnTo>
                    <a:pt x="5139" y="167"/>
                  </a:lnTo>
                  <a:lnTo>
                    <a:pt x="5136" y="178"/>
                  </a:lnTo>
                  <a:lnTo>
                    <a:pt x="5133" y="189"/>
                  </a:lnTo>
                  <a:lnTo>
                    <a:pt x="5127" y="198"/>
                  </a:lnTo>
                  <a:lnTo>
                    <a:pt x="5122" y="208"/>
                  </a:lnTo>
                  <a:lnTo>
                    <a:pt x="5115" y="217"/>
                  </a:lnTo>
                  <a:lnTo>
                    <a:pt x="5107" y="225"/>
                  </a:lnTo>
                  <a:lnTo>
                    <a:pt x="5100" y="233"/>
                  </a:lnTo>
                  <a:lnTo>
                    <a:pt x="5091" y="239"/>
                  </a:lnTo>
                  <a:lnTo>
                    <a:pt x="5081" y="245"/>
                  </a:lnTo>
                  <a:lnTo>
                    <a:pt x="5071" y="249"/>
                  </a:lnTo>
                  <a:lnTo>
                    <a:pt x="5061" y="254"/>
                  </a:lnTo>
                  <a:lnTo>
                    <a:pt x="5050" y="256"/>
                  </a:lnTo>
                  <a:lnTo>
                    <a:pt x="5038" y="258"/>
                  </a:lnTo>
                  <a:lnTo>
                    <a:pt x="5027" y="259"/>
                  </a:lnTo>
                  <a:lnTo>
                    <a:pt x="4868" y="259"/>
                  </a:lnTo>
                  <a:lnTo>
                    <a:pt x="4868" y="0"/>
                  </a:lnTo>
                  <a:lnTo>
                    <a:pt x="5027" y="0"/>
                  </a:lnTo>
                  <a:lnTo>
                    <a:pt x="5038" y="0"/>
                  </a:lnTo>
                  <a:lnTo>
                    <a:pt x="5050" y="3"/>
                  </a:lnTo>
                  <a:lnTo>
                    <a:pt x="5061" y="5"/>
                  </a:lnTo>
                  <a:lnTo>
                    <a:pt x="5071" y="9"/>
                  </a:lnTo>
                  <a:lnTo>
                    <a:pt x="5081" y="14"/>
                  </a:lnTo>
                  <a:lnTo>
                    <a:pt x="5091" y="19"/>
                  </a:lnTo>
                  <a:lnTo>
                    <a:pt x="5100" y="26"/>
                  </a:lnTo>
                  <a:lnTo>
                    <a:pt x="5107" y="33"/>
                  </a:lnTo>
                  <a:lnTo>
                    <a:pt x="5115" y="42"/>
                  </a:lnTo>
                  <a:lnTo>
                    <a:pt x="5122" y="51"/>
                  </a:lnTo>
                  <a:lnTo>
                    <a:pt x="5127" y="60"/>
                  </a:lnTo>
                  <a:lnTo>
                    <a:pt x="5133" y="70"/>
                  </a:lnTo>
                  <a:lnTo>
                    <a:pt x="5136" y="81"/>
                  </a:lnTo>
                  <a:lnTo>
                    <a:pt x="5139" y="92"/>
                  </a:lnTo>
                  <a:lnTo>
                    <a:pt x="5140" y="103"/>
                  </a:lnTo>
                  <a:lnTo>
                    <a:pt x="5141" y="115"/>
                  </a:lnTo>
                  <a:close/>
                  <a:moveTo>
                    <a:pt x="4407" y="259"/>
                  </a:moveTo>
                  <a:lnTo>
                    <a:pt x="4565" y="259"/>
                  </a:lnTo>
                  <a:lnTo>
                    <a:pt x="4565" y="0"/>
                  </a:lnTo>
                  <a:lnTo>
                    <a:pt x="4407" y="0"/>
                  </a:lnTo>
                  <a:lnTo>
                    <a:pt x="4394" y="0"/>
                  </a:lnTo>
                  <a:lnTo>
                    <a:pt x="4383" y="3"/>
                  </a:lnTo>
                  <a:lnTo>
                    <a:pt x="4372" y="5"/>
                  </a:lnTo>
                  <a:lnTo>
                    <a:pt x="4361" y="9"/>
                  </a:lnTo>
                  <a:lnTo>
                    <a:pt x="4352" y="14"/>
                  </a:lnTo>
                  <a:lnTo>
                    <a:pt x="4342" y="19"/>
                  </a:lnTo>
                  <a:lnTo>
                    <a:pt x="4333" y="26"/>
                  </a:lnTo>
                  <a:lnTo>
                    <a:pt x="4325" y="33"/>
                  </a:lnTo>
                  <a:lnTo>
                    <a:pt x="4317" y="42"/>
                  </a:lnTo>
                  <a:lnTo>
                    <a:pt x="4311" y="51"/>
                  </a:lnTo>
                  <a:lnTo>
                    <a:pt x="4305" y="60"/>
                  </a:lnTo>
                  <a:lnTo>
                    <a:pt x="4301" y="70"/>
                  </a:lnTo>
                  <a:lnTo>
                    <a:pt x="4296" y="81"/>
                  </a:lnTo>
                  <a:lnTo>
                    <a:pt x="4293" y="92"/>
                  </a:lnTo>
                  <a:lnTo>
                    <a:pt x="4292" y="103"/>
                  </a:lnTo>
                  <a:lnTo>
                    <a:pt x="4291" y="115"/>
                  </a:lnTo>
                  <a:lnTo>
                    <a:pt x="4291" y="143"/>
                  </a:lnTo>
                  <a:lnTo>
                    <a:pt x="4292" y="156"/>
                  </a:lnTo>
                  <a:lnTo>
                    <a:pt x="4293" y="167"/>
                  </a:lnTo>
                  <a:lnTo>
                    <a:pt x="4296" y="178"/>
                  </a:lnTo>
                  <a:lnTo>
                    <a:pt x="4301" y="189"/>
                  </a:lnTo>
                  <a:lnTo>
                    <a:pt x="4305" y="198"/>
                  </a:lnTo>
                  <a:lnTo>
                    <a:pt x="4311" y="208"/>
                  </a:lnTo>
                  <a:lnTo>
                    <a:pt x="4317" y="217"/>
                  </a:lnTo>
                  <a:lnTo>
                    <a:pt x="4325" y="225"/>
                  </a:lnTo>
                  <a:lnTo>
                    <a:pt x="4333" y="233"/>
                  </a:lnTo>
                  <a:lnTo>
                    <a:pt x="4342" y="239"/>
                  </a:lnTo>
                  <a:lnTo>
                    <a:pt x="4352" y="245"/>
                  </a:lnTo>
                  <a:lnTo>
                    <a:pt x="4361" y="249"/>
                  </a:lnTo>
                  <a:lnTo>
                    <a:pt x="4372" y="254"/>
                  </a:lnTo>
                  <a:lnTo>
                    <a:pt x="4383" y="256"/>
                  </a:lnTo>
                  <a:lnTo>
                    <a:pt x="4394" y="258"/>
                  </a:lnTo>
                  <a:lnTo>
                    <a:pt x="4407" y="259"/>
                  </a:lnTo>
                  <a:close/>
                  <a:moveTo>
                    <a:pt x="7879" y="3028"/>
                  </a:moveTo>
                  <a:lnTo>
                    <a:pt x="7879" y="3028"/>
                  </a:lnTo>
                  <a:lnTo>
                    <a:pt x="7878" y="3053"/>
                  </a:lnTo>
                  <a:lnTo>
                    <a:pt x="7876" y="3076"/>
                  </a:lnTo>
                  <a:lnTo>
                    <a:pt x="7871" y="3096"/>
                  </a:lnTo>
                  <a:lnTo>
                    <a:pt x="7865" y="3115"/>
                  </a:lnTo>
                  <a:lnTo>
                    <a:pt x="7858" y="3131"/>
                  </a:lnTo>
                  <a:lnTo>
                    <a:pt x="7848" y="3146"/>
                  </a:lnTo>
                  <a:lnTo>
                    <a:pt x="7838" y="3159"/>
                  </a:lnTo>
                  <a:lnTo>
                    <a:pt x="7827" y="3171"/>
                  </a:lnTo>
                  <a:lnTo>
                    <a:pt x="7815" y="3181"/>
                  </a:lnTo>
                  <a:lnTo>
                    <a:pt x="7801" y="3190"/>
                  </a:lnTo>
                  <a:lnTo>
                    <a:pt x="7788" y="3197"/>
                  </a:lnTo>
                  <a:lnTo>
                    <a:pt x="7772" y="3203"/>
                  </a:lnTo>
                  <a:lnTo>
                    <a:pt x="7757" y="3208"/>
                  </a:lnTo>
                  <a:lnTo>
                    <a:pt x="7740" y="3213"/>
                  </a:lnTo>
                  <a:lnTo>
                    <a:pt x="7725" y="3217"/>
                  </a:lnTo>
                  <a:lnTo>
                    <a:pt x="7707" y="3219"/>
                  </a:lnTo>
                  <a:lnTo>
                    <a:pt x="7658" y="3226"/>
                  </a:lnTo>
                  <a:lnTo>
                    <a:pt x="7583" y="3234"/>
                  </a:lnTo>
                  <a:lnTo>
                    <a:pt x="7475" y="3244"/>
                  </a:lnTo>
                  <a:lnTo>
                    <a:pt x="7324" y="3255"/>
                  </a:lnTo>
                  <a:lnTo>
                    <a:pt x="7324" y="2982"/>
                  </a:lnTo>
                  <a:lnTo>
                    <a:pt x="7324" y="2953"/>
                  </a:lnTo>
                  <a:lnTo>
                    <a:pt x="7322" y="2926"/>
                  </a:lnTo>
                  <a:lnTo>
                    <a:pt x="7320" y="2897"/>
                  </a:lnTo>
                  <a:lnTo>
                    <a:pt x="7317" y="2871"/>
                  </a:lnTo>
                  <a:lnTo>
                    <a:pt x="7312" y="2843"/>
                  </a:lnTo>
                  <a:lnTo>
                    <a:pt x="7307" y="2816"/>
                  </a:lnTo>
                  <a:lnTo>
                    <a:pt x="7301" y="2789"/>
                  </a:lnTo>
                  <a:lnTo>
                    <a:pt x="7294" y="2764"/>
                  </a:lnTo>
                  <a:lnTo>
                    <a:pt x="7880" y="2764"/>
                  </a:lnTo>
                  <a:lnTo>
                    <a:pt x="7879" y="3028"/>
                  </a:lnTo>
                  <a:close/>
                  <a:moveTo>
                    <a:pt x="999" y="2982"/>
                  </a:moveTo>
                  <a:lnTo>
                    <a:pt x="999" y="3316"/>
                  </a:lnTo>
                  <a:lnTo>
                    <a:pt x="902" y="3317"/>
                  </a:lnTo>
                  <a:lnTo>
                    <a:pt x="660" y="3317"/>
                  </a:lnTo>
                  <a:lnTo>
                    <a:pt x="639" y="3316"/>
                  </a:lnTo>
                  <a:lnTo>
                    <a:pt x="616" y="3315"/>
                  </a:lnTo>
                  <a:lnTo>
                    <a:pt x="593" y="3312"/>
                  </a:lnTo>
                  <a:lnTo>
                    <a:pt x="569" y="3309"/>
                  </a:lnTo>
                  <a:lnTo>
                    <a:pt x="544" y="3304"/>
                  </a:lnTo>
                  <a:lnTo>
                    <a:pt x="517" y="3298"/>
                  </a:lnTo>
                  <a:lnTo>
                    <a:pt x="491" y="3291"/>
                  </a:lnTo>
                  <a:lnTo>
                    <a:pt x="464" y="3283"/>
                  </a:lnTo>
                  <a:lnTo>
                    <a:pt x="438" y="3274"/>
                  </a:lnTo>
                  <a:lnTo>
                    <a:pt x="410" y="3266"/>
                  </a:lnTo>
                  <a:lnTo>
                    <a:pt x="383" y="3255"/>
                  </a:lnTo>
                  <a:lnTo>
                    <a:pt x="355" y="3244"/>
                  </a:lnTo>
                  <a:lnTo>
                    <a:pt x="328" y="3233"/>
                  </a:lnTo>
                  <a:lnTo>
                    <a:pt x="302" y="3219"/>
                  </a:lnTo>
                  <a:lnTo>
                    <a:pt x="275" y="3206"/>
                  </a:lnTo>
                  <a:lnTo>
                    <a:pt x="250" y="3192"/>
                  </a:lnTo>
                  <a:lnTo>
                    <a:pt x="225" y="3178"/>
                  </a:lnTo>
                  <a:lnTo>
                    <a:pt x="199" y="3162"/>
                  </a:lnTo>
                  <a:lnTo>
                    <a:pt x="176" y="3147"/>
                  </a:lnTo>
                  <a:lnTo>
                    <a:pt x="153" y="3130"/>
                  </a:lnTo>
                  <a:lnTo>
                    <a:pt x="132" y="3113"/>
                  </a:lnTo>
                  <a:lnTo>
                    <a:pt x="111" y="3096"/>
                  </a:lnTo>
                  <a:lnTo>
                    <a:pt x="93" y="3078"/>
                  </a:lnTo>
                  <a:lnTo>
                    <a:pt x="76" y="3060"/>
                  </a:lnTo>
                  <a:lnTo>
                    <a:pt x="59" y="3040"/>
                  </a:lnTo>
                  <a:lnTo>
                    <a:pt x="45" y="3021"/>
                  </a:lnTo>
                  <a:lnTo>
                    <a:pt x="33" y="3002"/>
                  </a:lnTo>
                  <a:lnTo>
                    <a:pt x="23" y="2982"/>
                  </a:lnTo>
                  <a:lnTo>
                    <a:pt x="15" y="2962"/>
                  </a:lnTo>
                  <a:lnTo>
                    <a:pt x="9" y="2942"/>
                  </a:lnTo>
                  <a:lnTo>
                    <a:pt x="6" y="2921"/>
                  </a:lnTo>
                  <a:lnTo>
                    <a:pt x="4" y="2900"/>
                  </a:lnTo>
                  <a:lnTo>
                    <a:pt x="3" y="2764"/>
                  </a:lnTo>
                  <a:lnTo>
                    <a:pt x="1030" y="2764"/>
                  </a:lnTo>
                  <a:lnTo>
                    <a:pt x="1023" y="2789"/>
                  </a:lnTo>
                  <a:lnTo>
                    <a:pt x="1017" y="2816"/>
                  </a:lnTo>
                  <a:lnTo>
                    <a:pt x="1011" y="2843"/>
                  </a:lnTo>
                  <a:lnTo>
                    <a:pt x="1007" y="2871"/>
                  </a:lnTo>
                  <a:lnTo>
                    <a:pt x="1003" y="2897"/>
                  </a:lnTo>
                  <a:lnTo>
                    <a:pt x="1001" y="2926"/>
                  </a:lnTo>
                  <a:lnTo>
                    <a:pt x="999" y="2953"/>
                  </a:lnTo>
                  <a:lnTo>
                    <a:pt x="999" y="2982"/>
                  </a:lnTo>
                  <a:close/>
                  <a:moveTo>
                    <a:pt x="5719" y="2982"/>
                  </a:moveTo>
                  <a:lnTo>
                    <a:pt x="5719" y="3317"/>
                  </a:lnTo>
                  <a:lnTo>
                    <a:pt x="2604" y="3316"/>
                  </a:lnTo>
                  <a:lnTo>
                    <a:pt x="2604" y="2982"/>
                  </a:lnTo>
                  <a:lnTo>
                    <a:pt x="2604" y="2953"/>
                  </a:lnTo>
                  <a:lnTo>
                    <a:pt x="2603" y="2926"/>
                  </a:lnTo>
                  <a:lnTo>
                    <a:pt x="2600" y="2897"/>
                  </a:lnTo>
                  <a:lnTo>
                    <a:pt x="2597" y="2871"/>
                  </a:lnTo>
                  <a:lnTo>
                    <a:pt x="2592" y="2843"/>
                  </a:lnTo>
                  <a:lnTo>
                    <a:pt x="2587" y="2816"/>
                  </a:lnTo>
                  <a:lnTo>
                    <a:pt x="2581" y="2789"/>
                  </a:lnTo>
                  <a:lnTo>
                    <a:pt x="2574" y="2764"/>
                  </a:lnTo>
                  <a:lnTo>
                    <a:pt x="5750" y="2764"/>
                  </a:lnTo>
                  <a:lnTo>
                    <a:pt x="5742" y="2789"/>
                  </a:lnTo>
                  <a:lnTo>
                    <a:pt x="5737" y="2816"/>
                  </a:lnTo>
                  <a:lnTo>
                    <a:pt x="5731" y="2843"/>
                  </a:lnTo>
                  <a:lnTo>
                    <a:pt x="5727" y="2871"/>
                  </a:lnTo>
                  <a:lnTo>
                    <a:pt x="5723" y="2897"/>
                  </a:lnTo>
                  <a:lnTo>
                    <a:pt x="5720" y="2926"/>
                  </a:lnTo>
                  <a:lnTo>
                    <a:pt x="5719" y="2953"/>
                  </a:lnTo>
                  <a:lnTo>
                    <a:pt x="5719" y="2982"/>
                  </a:lnTo>
                  <a:close/>
                  <a:moveTo>
                    <a:pt x="7134" y="2993"/>
                  </a:moveTo>
                  <a:lnTo>
                    <a:pt x="7134" y="2993"/>
                  </a:lnTo>
                  <a:lnTo>
                    <a:pt x="7133" y="3024"/>
                  </a:lnTo>
                  <a:lnTo>
                    <a:pt x="7131" y="3054"/>
                  </a:lnTo>
                  <a:lnTo>
                    <a:pt x="7126" y="3085"/>
                  </a:lnTo>
                  <a:lnTo>
                    <a:pt x="7121" y="3115"/>
                  </a:lnTo>
                  <a:lnTo>
                    <a:pt x="7114" y="3145"/>
                  </a:lnTo>
                  <a:lnTo>
                    <a:pt x="7106" y="3174"/>
                  </a:lnTo>
                  <a:lnTo>
                    <a:pt x="7097" y="3202"/>
                  </a:lnTo>
                  <a:lnTo>
                    <a:pt x="7086" y="3230"/>
                  </a:lnTo>
                  <a:lnTo>
                    <a:pt x="7073" y="3257"/>
                  </a:lnTo>
                  <a:lnTo>
                    <a:pt x="7060" y="3283"/>
                  </a:lnTo>
                  <a:lnTo>
                    <a:pt x="7045" y="3309"/>
                  </a:lnTo>
                  <a:lnTo>
                    <a:pt x="7029" y="3334"/>
                  </a:lnTo>
                  <a:lnTo>
                    <a:pt x="7012" y="3358"/>
                  </a:lnTo>
                  <a:lnTo>
                    <a:pt x="6994" y="3381"/>
                  </a:lnTo>
                  <a:lnTo>
                    <a:pt x="6974" y="3403"/>
                  </a:lnTo>
                  <a:lnTo>
                    <a:pt x="6955" y="3424"/>
                  </a:lnTo>
                  <a:lnTo>
                    <a:pt x="6934" y="3444"/>
                  </a:lnTo>
                  <a:lnTo>
                    <a:pt x="6912" y="3464"/>
                  </a:lnTo>
                  <a:lnTo>
                    <a:pt x="6889" y="3481"/>
                  </a:lnTo>
                  <a:lnTo>
                    <a:pt x="6864" y="3499"/>
                  </a:lnTo>
                  <a:lnTo>
                    <a:pt x="6839" y="3514"/>
                  </a:lnTo>
                  <a:lnTo>
                    <a:pt x="6814" y="3530"/>
                  </a:lnTo>
                  <a:lnTo>
                    <a:pt x="6787" y="3543"/>
                  </a:lnTo>
                  <a:lnTo>
                    <a:pt x="6761" y="3555"/>
                  </a:lnTo>
                  <a:lnTo>
                    <a:pt x="6734" y="3566"/>
                  </a:lnTo>
                  <a:lnTo>
                    <a:pt x="6705" y="3576"/>
                  </a:lnTo>
                  <a:lnTo>
                    <a:pt x="6675" y="3584"/>
                  </a:lnTo>
                  <a:lnTo>
                    <a:pt x="6647" y="3590"/>
                  </a:lnTo>
                  <a:lnTo>
                    <a:pt x="6616" y="3596"/>
                  </a:lnTo>
                  <a:lnTo>
                    <a:pt x="6586" y="3600"/>
                  </a:lnTo>
                  <a:lnTo>
                    <a:pt x="6554" y="3602"/>
                  </a:lnTo>
                  <a:lnTo>
                    <a:pt x="6523" y="3603"/>
                  </a:lnTo>
                  <a:lnTo>
                    <a:pt x="6491" y="3602"/>
                  </a:lnTo>
                  <a:lnTo>
                    <a:pt x="6461" y="3600"/>
                  </a:lnTo>
                  <a:lnTo>
                    <a:pt x="6431" y="3596"/>
                  </a:lnTo>
                  <a:lnTo>
                    <a:pt x="6400" y="3590"/>
                  </a:lnTo>
                  <a:lnTo>
                    <a:pt x="6370" y="3584"/>
                  </a:lnTo>
                  <a:lnTo>
                    <a:pt x="6342" y="3576"/>
                  </a:lnTo>
                  <a:lnTo>
                    <a:pt x="6313" y="3566"/>
                  </a:lnTo>
                  <a:lnTo>
                    <a:pt x="6286" y="3555"/>
                  </a:lnTo>
                  <a:lnTo>
                    <a:pt x="6259" y="3543"/>
                  </a:lnTo>
                  <a:lnTo>
                    <a:pt x="6233" y="3530"/>
                  </a:lnTo>
                  <a:lnTo>
                    <a:pt x="6206" y="3514"/>
                  </a:lnTo>
                  <a:lnTo>
                    <a:pt x="6182" y="3499"/>
                  </a:lnTo>
                  <a:lnTo>
                    <a:pt x="6158" y="3481"/>
                  </a:lnTo>
                  <a:lnTo>
                    <a:pt x="6135" y="3464"/>
                  </a:lnTo>
                  <a:lnTo>
                    <a:pt x="6113" y="3444"/>
                  </a:lnTo>
                  <a:lnTo>
                    <a:pt x="6092" y="3424"/>
                  </a:lnTo>
                  <a:lnTo>
                    <a:pt x="6071" y="3403"/>
                  </a:lnTo>
                  <a:lnTo>
                    <a:pt x="6052" y="3381"/>
                  </a:lnTo>
                  <a:lnTo>
                    <a:pt x="6035" y="3358"/>
                  </a:lnTo>
                  <a:lnTo>
                    <a:pt x="6017" y="3334"/>
                  </a:lnTo>
                  <a:lnTo>
                    <a:pt x="6002" y="3309"/>
                  </a:lnTo>
                  <a:lnTo>
                    <a:pt x="5986" y="3283"/>
                  </a:lnTo>
                  <a:lnTo>
                    <a:pt x="5973" y="3257"/>
                  </a:lnTo>
                  <a:lnTo>
                    <a:pt x="5961" y="3230"/>
                  </a:lnTo>
                  <a:lnTo>
                    <a:pt x="5950" y="3202"/>
                  </a:lnTo>
                  <a:lnTo>
                    <a:pt x="5940" y="3174"/>
                  </a:lnTo>
                  <a:lnTo>
                    <a:pt x="5933" y="3145"/>
                  </a:lnTo>
                  <a:lnTo>
                    <a:pt x="5925" y="3115"/>
                  </a:lnTo>
                  <a:lnTo>
                    <a:pt x="5920" y="3085"/>
                  </a:lnTo>
                  <a:lnTo>
                    <a:pt x="5916" y="3054"/>
                  </a:lnTo>
                  <a:lnTo>
                    <a:pt x="5914" y="3024"/>
                  </a:lnTo>
                  <a:lnTo>
                    <a:pt x="5913" y="2993"/>
                  </a:lnTo>
                  <a:lnTo>
                    <a:pt x="5914" y="2961"/>
                  </a:lnTo>
                  <a:lnTo>
                    <a:pt x="5916" y="2930"/>
                  </a:lnTo>
                  <a:lnTo>
                    <a:pt x="5920" y="2899"/>
                  </a:lnTo>
                  <a:lnTo>
                    <a:pt x="5925" y="2870"/>
                  </a:lnTo>
                  <a:lnTo>
                    <a:pt x="5933" y="2840"/>
                  </a:lnTo>
                  <a:lnTo>
                    <a:pt x="5940" y="2811"/>
                  </a:lnTo>
                  <a:lnTo>
                    <a:pt x="5950" y="2783"/>
                  </a:lnTo>
                  <a:lnTo>
                    <a:pt x="5961" y="2755"/>
                  </a:lnTo>
                  <a:lnTo>
                    <a:pt x="5973" y="2728"/>
                  </a:lnTo>
                  <a:lnTo>
                    <a:pt x="5986" y="2702"/>
                  </a:lnTo>
                  <a:lnTo>
                    <a:pt x="6002" y="2676"/>
                  </a:lnTo>
                  <a:lnTo>
                    <a:pt x="6017" y="2652"/>
                  </a:lnTo>
                  <a:lnTo>
                    <a:pt x="6035" y="2628"/>
                  </a:lnTo>
                  <a:lnTo>
                    <a:pt x="6052" y="2604"/>
                  </a:lnTo>
                  <a:lnTo>
                    <a:pt x="6071" y="2582"/>
                  </a:lnTo>
                  <a:lnTo>
                    <a:pt x="6092" y="2562"/>
                  </a:lnTo>
                  <a:lnTo>
                    <a:pt x="6113" y="2541"/>
                  </a:lnTo>
                  <a:lnTo>
                    <a:pt x="6135" y="2522"/>
                  </a:lnTo>
                  <a:lnTo>
                    <a:pt x="6158" y="2503"/>
                  </a:lnTo>
                  <a:lnTo>
                    <a:pt x="6182" y="2487"/>
                  </a:lnTo>
                  <a:lnTo>
                    <a:pt x="6206" y="2470"/>
                  </a:lnTo>
                  <a:lnTo>
                    <a:pt x="6233" y="2456"/>
                  </a:lnTo>
                  <a:lnTo>
                    <a:pt x="6259" y="2443"/>
                  </a:lnTo>
                  <a:lnTo>
                    <a:pt x="6286" y="2431"/>
                  </a:lnTo>
                  <a:lnTo>
                    <a:pt x="6313" y="2420"/>
                  </a:lnTo>
                  <a:lnTo>
                    <a:pt x="6342" y="2410"/>
                  </a:lnTo>
                  <a:lnTo>
                    <a:pt x="6370" y="2401"/>
                  </a:lnTo>
                  <a:lnTo>
                    <a:pt x="6400" y="2394"/>
                  </a:lnTo>
                  <a:lnTo>
                    <a:pt x="6431" y="2389"/>
                  </a:lnTo>
                  <a:lnTo>
                    <a:pt x="6461" y="2386"/>
                  </a:lnTo>
                  <a:lnTo>
                    <a:pt x="6491" y="2383"/>
                  </a:lnTo>
                  <a:lnTo>
                    <a:pt x="6523" y="2382"/>
                  </a:lnTo>
                  <a:lnTo>
                    <a:pt x="6554" y="2383"/>
                  </a:lnTo>
                  <a:lnTo>
                    <a:pt x="6586" y="2386"/>
                  </a:lnTo>
                  <a:lnTo>
                    <a:pt x="6616" y="2389"/>
                  </a:lnTo>
                  <a:lnTo>
                    <a:pt x="6647" y="2394"/>
                  </a:lnTo>
                  <a:lnTo>
                    <a:pt x="6675" y="2401"/>
                  </a:lnTo>
                  <a:lnTo>
                    <a:pt x="6705" y="2410"/>
                  </a:lnTo>
                  <a:lnTo>
                    <a:pt x="6734" y="2420"/>
                  </a:lnTo>
                  <a:lnTo>
                    <a:pt x="6761" y="2431"/>
                  </a:lnTo>
                  <a:lnTo>
                    <a:pt x="6787" y="2443"/>
                  </a:lnTo>
                  <a:lnTo>
                    <a:pt x="6814" y="2456"/>
                  </a:lnTo>
                  <a:lnTo>
                    <a:pt x="6839" y="2470"/>
                  </a:lnTo>
                  <a:lnTo>
                    <a:pt x="6864" y="2487"/>
                  </a:lnTo>
                  <a:lnTo>
                    <a:pt x="6889" y="2503"/>
                  </a:lnTo>
                  <a:lnTo>
                    <a:pt x="6912" y="2522"/>
                  </a:lnTo>
                  <a:lnTo>
                    <a:pt x="6934" y="2541"/>
                  </a:lnTo>
                  <a:lnTo>
                    <a:pt x="6955" y="2562"/>
                  </a:lnTo>
                  <a:lnTo>
                    <a:pt x="6974" y="2582"/>
                  </a:lnTo>
                  <a:lnTo>
                    <a:pt x="6994" y="2604"/>
                  </a:lnTo>
                  <a:lnTo>
                    <a:pt x="7012" y="2628"/>
                  </a:lnTo>
                  <a:lnTo>
                    <a:pt x="7029" y="2652"/>
                  </a:lnTo>
                  <a:lnTo>
                    <a:pt x="7045" y="2676"/>
                  </a:lnTo>
                  <a:lnTo>
                    <a:pt x="7060" y="2702"/>
                  </a:lnTo>
                  <a:lnTo>
                    <a:pt x="7073" y="2728"/>
                  </a:lnTo>
                  <a:lnTo>
                    <a:pt x="7086" y="2755"/>
                  </a:lnTo>
                  <a:lnTo>
                    <a:pt x="7097" y="2783"/>
                  </a:lnTo>
                  <a:lnTo>
                    <a:pt x="7106" y="2811"/>
                  </a:lnTo>
                  <a:lnTo>
                    <a:pt x="7114" y="2840"/>
                  </a:lnTo>
                  <a:lnTo>
                    <a:pt x="7121" y="2870"/>
                  </a:lnTo>
                  <a:lnTo>
                    <a:pt x="7126" y="2899"/>
                  </a:lnTo>
                  <a:lnTo>
                    <a:pt x="7131" y="2930"/>
                  </a:lnTo>
                  <a:lnTo>
                    <a:pt x="7133" y="2961"/>
                  </a:lnTo>
                  <a:lnTo>
                    <a:pt x="7134" y="2993"/>
                  </a:lnTo>
                  <a:close/>
                  <a:moveTo>
                    <a:pt x="6849" y="2993"/>
                  </a:moveTo>
                  <a:lnTo>
                    <a:pt x="6849" y="2993"/>
                  </a:lnTo>
                  <a:lnTo>
                    <a:pt x="6849" y="2975"/>
                  </a:lnTo>
                  <a:lnTo>
                    <a:pt x="6847" y="2959"/>
                  </a:lnTo>
                  <a:lnTo>
                    <a:pt x="6846" y="2943"/>
                  </a:lnTo>
                  <a:lnTo>
                    <a:pt x="6842" y="2927"/>
                  </a:lnTo>
                  <a:lnTo>
                    <a:pt x="6839" y="2911"/>
                  </a:lnTo>
                  <a:lnTo>
                    <a:pt x="6835" y="2896"/>
                  </a:lnTo>
                  <a:lnTo>
                    <a:pt x="6829" y="2881"/>
                  </a:lnTo>
                  <a:lnTo>
                    <a:pt x="6824" y="2866"/>
                  </a:lnTo>
                  <a:lnTo>
                    <a:pt x="6817" y="2852"/>
                  </a:lnTo>
                  <a:lnTo>
                    <a:pt x="6809" y="2838"/>
                  </a:lnTo>
                  <a:lnTo>
                    <a:pt x="6802" y="2823"/>
                  </a:lnTo>
                  <a:lnTo>
                    <a:pt x="6793" y="2810"/>
                  </a:lnTo>
                  <a:lnTo>
                    <a:pt x="6784" y="2798"/>
                  </a:lnTo>
                  <a:lnTo>
                    <a:pt x="6774" y="2786"/>
                  </a:lnTo>
                  <a:lnTo>
                    <a:pt x="6764" y="2774"/>
                  </a:lnTo>
                  <a:lnTo>
                    <a:pt x="6753" y="2763"/>
                  </a:lnTo>
                  <a:lnTo>
                    <a:pt x="6742" y="2752"/>
                  </a:lnTo>
                  <a:lnTo>
                    <a:pt x="6730" y="2742"/>
                  </a:lnTo>
                  <a:lnTo>
                    <a:pt x="6718" y="2732"/>
                  </a:lnTo>
                  <a:lnTo>
                    <a:pt x="6705" y="2723"/>
                  </a:lnTo>
                  <a:lnTo>
                    <a:pt x="6692" y="2714"/>
                  </a:lnTo>
                  <a:lnTo>
                    <a:pt x="6678" y="2707"/>
                  </a:lnTo>
                  <a:lnTo>
                    <a:pt x="6664" y="2699"/>
                  </a:lnTo>
                  <a:lnTo>
                    <a:pt x="6650" y="2692"/>
                  </a:lnTo>
                  <a:lnTo>
                    <a:pt x="6636" y="2687"/>
                  </a:lnTo>
                  <a:lnTo>
                    <a:pt x="6620" y="2681"/>
                  </a:lnTo>
                  <a:lnTo>
                    <a:pt x="6605" y="2677"/>
                  </a:lnTo>
                  <a:lnTo>
                    <a:pt x="6588" y="2674"/>
                  </a:lnTo>
                  <a:lnTo>
                    <a:pt x="6573" y="2670"/>
                  </a:lnTo>
                  <a:lnTo>
                    <a:pt x="6556" y="2669"/>
                  </a:lnTo>
                  <a:lnTo>
                    <a:pt x="6540" y="2667"/>
                  </a:lnTo>
                  <a:lnTo>
                    <a:pt x="6523" y="2667"/>
                  </a:lnTo>
                  <a:lnTo>
                    <a:pt x="6507" y="2667"/>
                  </a:lnTo>
                  <a:lnTo>
                    <a:pt x="6490" y="2669"/>
                  </a:lnTo>
                  <a:lnTo>
                    <a:pt x="6474" y="2670"/>
                  </a:lnTo>
                  <a:lnTo>
                    <a:pt x="6457" y="2674"/>
                  </a:lnTo>
                  <a:lnTo>
                    <a:pt x="6442" y="2677"/>
                  </a:lnTo>
                  <a:lnTo>
                    <a:pt x="6427" y="2681"/>
                  </a:lnTo>
                  <a:lnTo>
                    <a:pt x="6411" y="2687"/>
                  </a:lnTo>
                  <a:lnTo>
                    <a:pt x="6397" y="2692"/>
                  </a:lnTo>
                  <a:lnTo>
                    <a:pt x="6383" y="2699"/>
                  </a:lnTo>
                  <a:lnTo>
                    <a:pt x="6368" y="2707"/>
                  </a:lnTo>
                  <a:lnTo>
                    <a:pt x="6355" y="2714"/>
                  </a:lnTo>
                  <a:lnTo>
                    <a:pt x="6342" y="2723"/>
                  </a:lnTo>
                  <a:lnTo>
                    <a:pt x="6329" y="2732"/>
                  </a:lnTo>
                  <a:lnTo>
                    <a:pt x="6317" y="2742"/>
                  </a:lnTo>
                  <a:lnTo>
                    <a:pt x="6304" y="2752"/>
                  </a:lnTo>
                  <a:lnTo>
                    <a:pt x="6293" y="2763"/>
                  </a:lnTo>
                  <a:lnTo>
                    <a:pt x="6282" y="2774"/>
                  </a:lnTo>
                  <a:lnTo>
                    <a:pt x="6273" y="2786"/>
                  </a:lnTo>
                  <a:lnTo>
                    <a:pt x="6263" y="2798"/>
                  </a:lnTo>
                  <a:lnTo>
                    <a:pt x="6254" y="2810"/>
                  </a:lnTo>
                  <a:lnTo>
                    <a:pt x="6245" y="2823"/>
                  </a:lnTo>
                  <a:lnTo>
                    <a:pt x="6237" y="2838"/>
                  </a:lnTo>
                  <a:lnTo>
                    <a:pt x="6230" y="2852"/>
                  </a:lnTo>
                  <a:lnTo>
                    <a:pt x="6223" y="2866"/>
                  </a:lnTo>
                  <a:lnTo>
                    <a:pt x="6217" y="2881"/>
                  </a:lnTo>
                  <a:lnTo>
                    <a:pt x="6212" y="2896"/>
                  </a:lnTo>
                  <a:lnTo>
                    <a:pt x="6208" y="2911"/>
                  </a:lnTo>
                  <a:lnTo>
                    <a:pt x="6204" y="2927"/>
                  </a:lnTo>
                  <a:lnTo>
                    <a:pt x="6201" y="2943"/>
                  </a:lnTo>
                  <a:lnTo>
                    <a:pt x="6199" y="2959"/>
                  </a:lnTo>
                  <a:lnTo>
                    <a:pt x="6198" y="2975"/>
                  </a:lnTo>
                  <a:lnTo>
                    <a:pt x="6198" y="2993"/>
                  </a:lnTo>
                  <a:lnTo>
                    <a:pt x="6198" y="3009"/>
                  </a:lnTo>
                  <a:lnTo>
                    <a:pt x="6199" y="3026"/>
                  </a:lnTo>
                  <a:lnTo>
                    <a:pt x="6201" y="3042"/>
                  </a:lnTo>
                  <a:lnTo>
                    <a:pt x="6204" y="3058"/>
                  </a:lnTo>
                  <a:lnTo>
                    <a:pt x="6208" y="3074"/>
                  </a:lnTo>
                  <a:lnTo>
                    <a:pt x="6212" y="3090"/>
                  </a:lnTo>
                  <a:lnTo>
                    <a:pt x="6217" y="3104"/>
                  </a:lnTo>
                  <a:lnTo>
                    <a:pt x="6223" y="3119"/>
                  </a:lnTo>
                  <a:lnTo>
                    <a:pt x="6230" y="3134"/>
                  </a:lnTo>
                  <a:lnTo>
                    <a:pt x="6237" y="3148"/>
                  </a:lnTo>
                  <a:lnTo>
                    <a:pt x="6245" y="3161"/>
                  </a:lnTo>
                  <a:lnTo>
                    <a:pt x="6254" y="3174"/>
                  </a:lnTo>
                  <a:lnTo>
                    <a:pt x="6263" y="3188"/>
                  </a:lnTo>
                  <a:lnTo>
                    <a:pt x="6273" y="3200"/>
                  </a:lnTo>
                  <a:lnTo>
                    <a:pt x="6282" y="3212"/>
                  </a:lnTo>
                  <a:lnTo>
                    <a:pt x="6293" y="3223"/>
                  </a:lnTo>
                  <a:lnTo>
                    <a:pt x="6304" y="3234"/>
                  </a:lnTo>
                  <a:lnTo>
                    <a:pt x="6317" y="3244"/>
                  </a:lnTo>
                  <a:lnTo>
                    <a:pt x="6329" y="3254"/>
                  </a:lnTo>
                  <a:lnTo>
                    <a:pt x="6342" y="3262"/>
                  </a:lnTo>
                  <a:lnTo>
                    <a:pt x="6355" y="3271"/>
                  </a:lnTo>
                  <a:lnTo>
                    <a:pt x="6368" y="3279"/>
                  </a:lnTo>
                  <a:lnTo>
                    <a:pt x="6383" y="3285"/>
                  </a:lnTo>
                  <a:lnTo>
                    <a:pt x="6397" y="3292"/>
                  </a:lnTo>
                  <a:lnTo>
                    <a:pt x="6411" y="3299"/>
                  </a:lnTo>
                  <a:lnTo>
                    <a:pt x="6427" y="3303"/>
                  </a:lnTo>
                  <a:lnTo>
                    <a:pt x="6442" y="3307"/>
                  </a:lnTo>
                  <a:lnTo>
                    <a:pt x="6457" y="3312"/>
                  </a:lnTo>
                  <a:lnTo>
                    <a:pt x="6474" y="3314"/>
                  </a:lnTo>
                  <a:lnTo>
                    <a:pt x="6490" y="3316"/>
                  </a:lnTo>
                  <a:lnTo>
                    <a:pt x="6507" y="3317"/>
                  </a:lnTo>
                  <a:lnTo>
                    <a:pt x="6523" y="3318"/>
                  </a:lnTo>
                  <a:lnTo>
                    <a:pt x="6540" y="3317"/>
                  </a:lnTo>
                  <a:lnTo>
                    <a:pt x="6556" y="3316"/>
                  </a:lnTo>
                  <a:lnTo>
                    <a:pt x="6573" y="3314"/>
                  </a:lnTo>
                  <a:lnTo>
                    <a:pt x="6588" y="3312"/>
                  </a:lnTo>
                  <a:lnTo>
                    <a:pt x="6605" y="3307"/>
                  </a:lnTo>
                  <a:lnTo>
                    <a:pt x="6620" y="3303"/>
                  </a:lnTo>
                  <a:lnTo>
                    <a:pt x="6636" y="3299"/>
                  </a:lnTo>
                  <a:lnTo>
                    <a:pt x="6650" y="3292"/>
                  </a:lnTo>
                  <a:lnTo>
                    <a:pt x="6664" y="3285"/>
                  </a:lnTo>
                  <a:lnTo>
                    <a:pt x="6678" y="3279"/>
                  </a:lnTo>
                  <a:lnTo>
                    <a:pt x="6692" y="3271"/>
                  </a:lnTo>
                  <a:lnTo>
                    <a:pt x="6705" y="3262"/>
                  </a:lnTo>
                  <a:lnTo>
                    <a:pt x="6718" y="3254"/>
                  </a:lnTo>
                  <a:lnTo>
                    <a:pt x="6730" y="3244"/>
                  </a:lnTo>
                  <a:lnTo>
                    <a:pt x="6742" y="3234"/>
                  </a:lnTo>
                  <a:lnTo>
                    <a:pt x="6753" y="3223"/>
                  </a:lnTo>
                  <a:lnTo>
                    <a:pt x="6764" y="3212"/>
                  </a:lnTo>
                  <a:lnTo>
                    <a:pt x="6774" y="3200"/>
                  </a:lnTo>
                  <a:lnTo>
                    <a:pt x="6784" y="3188"/>
                  </a:lnTo>
                  <a:lnTo>
                    <a:pt x="6793" y="3174"/>
                  </a:lnTo>
                  <a:lnTo>
                    <a:pt x="6802" y="3161"/>
                  </a:lnTo>
                  <a:lnTo>
                    <a:pt x="6809" y="3148"/>
                  </a:lnTo>
                  <a:lnTo>
                    <a:pt x="6817" y="3134"/>
                  </a:lnTo>
                  <a:lnTo>
                    <a:pt x="6824" y="3119"/>
                  </a:lnTo>
                  <a:lnTo>
                    <a:pt x="6829" y="3104"/>
                  </a:lnTo>
                  <a:lnTo>
                    <a:pt x="6835" y="3090"/>
                  </a:lnTo>
                  <a:lnTo>
                    <a:pt x="6839" y="3074"/>
                  </a:lnTo>
                  <a:lnTo>
                    <a:pt x="6842" y="3058"/>
                  </a:lnTo>
                  <a:lnTo>
                    <a:pt x="6846" y="3042"/>
                  </a:lnTo>
                  <a:lnTo>
                    <a:pt x="6847" y="3026"/>
                  </a:lnTo>
                  <a:lnTo>
                    <a:pt x="6849" y="3009"/>
                  </a:lnTo>
                  <a:lnTo>
                    <a:pt x="6849" y="2993"/>
                  </a:lnTo>
                  <a:close/>
                  <a:moveTo>
                    <a:pt x="2414" y="2993"/>
                  </a:moveTo>
                  <a:lnTo>
                    <a:pt x="2414" y="2993"/>
                  </a:lnTo>
                  <a:lnTo>
                    <a:pt x="2414" y="3024"/>
                  </a:lnTo>
                  <a:lnTo>
                    <a:pt x="2411" y="3054"/>
                  </a:lnTo>
                  <a:lnTo>
                    <a:pt x="2407" y="3085"/>
                  </a:lnTo>
                  <a:lnTo>
                    <a:pt x="2402" y="3115"/>
                  </a:lnTo>
                  <a:lnTo>
                    <a:pt x="2395" y="3145"/>
                  </a:lnTo>
                  <a:lnTo>
                    <a:pt x="2386" y="3174"/>
                  </a:lnTo>
                  <a:lnTo>
                    <a:pt x="2377" y="3202"/>
                  </a:lnTo>
                  <a:lnTo>
                    <a:pt x="2367" y="3230"/>
                  </a:lnTo>
                  <a:lnTo>
                    <a:pt x="2353" y="3257"/>
                  </a:lnTo>
                  <a:lnTo>
                    <a:pt x="2340" y="3283"/>
                  </a:lnTo>
                  <a:lnTo>
                    <a:pt x="2326" y="3309"/>
                  </a:lnTo>
                  <a:lnTo>
                    <a:pt x="2309" y="3334"/>
                  </a:lnTo>
                  <a:lnTo>
                    <a:pt x="2293" y="3358"/>
                  </a:lnTo>
                  <a:lnTo>
                    <a:pt x="2274" y="3381"/>
                  </a:lnTo>
                  <a:lnTo>
                    <a:pt x="2256" y="3403"/>
                  </a:lnTo>
                  <a:lnTo>
                    <a:pt x="2235" y="3424"/>
                  </a:lnTo>
                  <a:lnTo>
                    <a:pt x="2214" y="3444"/>
                  </a:lnTo>
                  <a:lnTo>
                    <a:pt x="2192" y="3464"/>
                  </a:lnTo>
                  <a:lnTo>
                    <a:pt x="2169" y="3481"/>
                  </a:lnTo>
                  <a:lnTo>
                    <a:pt x="2144" y="3499"/>
                  </a:lnTo>
                  <a:lnTo>
                    <a:pt x="2120" y="3514"/>
                  </a:lnTo>
                  <a:lnTo>
                    <a:pt x="2094" y="3530"/>
                  </a:lnTo>
                  <a:lnTo>
                    <a:pt x="2067" y="3543"/>
                  </a:lnTo>
                  <a:lnTo>
                    <a:pt x="2041" y="3555"/>
                  </a:lnTo>
                  <a:lnTo>
                    <a:pt x="2014" y="3566"/>
                  </a:lnTo>
                  <a:lnTo>
                    <a:pt x="1985" y="3576"/>
                  </a:lnTo>
                  <a:lnTo>
                    <a:pt x="1956" y="3584"/>
                  </a:lnTo>
                  <a:lnTo>
                    <a:pt x="1927" y="3590"/>
                  </a:lnTo>
                  <a:lnTo>
                    <a:pt x="1896" y="3596"/>
                  </a:lnTo>
                  <a:lnTo>
                    <a:pt x="1866" y="3600"/>
                  </a:lnTo>
                  <a:lnTo>
                    <a:pt x="1835" y="3602"/>
                  </a:lnTo>
                  <a:lnTo>
                    <a:pt x="1803" y="3603"/>
                  </a:lnTo>
                  <a:lnTo>
                    <a:pt x="1773" y="3602"/>
                  </a:lnTo>
                  <a:lnTo>
                    <a:pt x="1741" y="3600"/>
                  </a:lnTo>
                  <a:lnTo>
                    <a:pt x="1711" y="3596"/>
                  </a:lnTo>
                  <a:lnTo>
                    <a:pt x="1680" y="3590"/>
                  </a:lnTo>
                  <a:lnTo>
                    <a:pt x="1652" y="3584"/>
                  </a:lnTo>
                  <a:lnTo>
                    <a:pt x="1622" y="3576"/>
                  </a:lnTo>
                  <a:lnTo>
                    <a:pt x="1594" y="3566"/>
                  </a:lnTo>
                  <a:lnTo>
                    <a:pt x="1566" y="3555"/>
                  </a:lnTo>
                  <a:lnTo>
                    <a:pt x="1539" y="3543"/>
                  </a:lnTo>
                  <a:lnTo>
                    <a:pt x="1513" y="3530"/>
                  </a:lnTo>
                  <a:lnTo>
                    <a:pt x="1488" y="3514"/>
                  </a:lnTo>
                  <a:lnTo>
                    <a:pt x="1462" y="3499"/>
                  </a:lnTo>
                  <a:lnTo>
                    <a:pt x="1438" y="3481"/>
                  </a:lnTo>
                  <a:lnTo>
                    <a:pt x="1415" y="3464"/>
                  </a:lnTo>
                  <a:lnTo>
                    <a:pt x="1393" y="3444"/>
                  </a:lnTo>
                  <a:lnTo>
                    <a:pt x="1372" y="3424"/>
                  </a:lnTo>
                  <a:lnTo>
                    <a:pt x="1352" y="3403"/>
                  </a:lnTo>
                  <a:lnTo>
                    <a:pt x="1332" y="3381"/>
                  </a:lnTo>
                  <a:lnTo>
                    <a:pt x="1315" y="3358"/>
                  </a:lnTo>
                  <a:lnTo>
                    <a:pt x="1297" y="3334"/>
                  </a:lnTo>
                  <a:lnTo>
                    <a:pt x="1282" y="3309"/>
                  </a:lnTo>
                  <a:lnTo>
                    <a:pt x="1266" y="3283"/>
                  </a:lnTo>
                  <a:lnTo>
                    <a:pt x="1253" y="3257"/>
                  </a:lnTo>
                  <a:lnTo>
                    <a:pt x="1241" y="3230"/>
                  </a:lnTo>
                  <a:lnTo>
                    <a:pt x="1230" y="3202"/>
                  </a:lnTo>
                  <a:lnTo>
                    <a:pt x="1220" y="3174"/>
                  </a:lnTo>
                  <a:lnTo>
                    <a:pt x="1213" y="3145"/>
                  </a:lnTo>
                  <a:lnTo>
                    <a:pt x="1206" y="3115"/>
                  </a:lnTo>
                  <a:lnTo>
                    <a:pt x="1200" y="3085"/>
                  </a:lnTo>
                  <a:lnTo>
                    <a:pt x="1196" y="3054"/>
                  </a:lnTo>
                  <a:lnTo>
                    <a:pt x="1194" y="3024"/>
                  </a:lnTo>
                  <a:lnTo>
                    <a:pt x="1193" y="2993"/>
                  </a:lnTo>
                  <a:lnTo>
                    <a:pt x="1194" y="2961"/>
                  </a:lnTo>
                  <a:lnTo>
                    <a:pt x="1196" y="2930"/>
                  </a:lnTo>
                  <a:lnTo>
                    <a:pt x="1200" y="2899"/>
                  </a:lnTo>
                  <a:lnTo>
                    <a:pt x="1206" y="2870"/>
                  </a:lnTo>
                  <a:lnTo>
                    <a:pt x="1213" y="2840"/>
                  </a:lnTo>
                  <a:lnTo>
                    <a:pt x="1220" y="2811"/>
                  </a:lnTo>
                  <a:lnTo>
                    <a:pt x="1230" y="2783"/>
                  </a:lnTo>
                  <a:lnTo>
                    <a:pt x="1241" y="2755"/>
                  </a:lnTo>
                  <a:lnTo>
                    <a:pt x="1253" y="2728"/>
                  </a:lnTo>
                  <a:lnTo>
                    <a:pt x="1266" y="2702"/>
                  </a:lnTo>
                  <a:lnTo>
                    <a:pt x="1282" y="2676"/>
                  </a:lnTo>
                  <a:lnTo>
                    <a:pt x="1297" y="2652"/>
                  </a:lnTo>
                  <a:lnTo>
                    <a:pt x="1315" y="2628"/>
                  </a:lnTo>
                  <a:lnTo>
                    <a:pt x="1332" y="2604"/>
                  </a:lnTo>
                  <a:lnTo>
                    <a:pt x="1352" y="2582"/>
                  </a:lnTo>
                  <a:lnTo>
                    <a:pt x="1372" y="2562"/>
                  </a:lnTo>
                  <a:lnTo>
                    <a:pt x="1393" y="2541"/>
                  </a:lnTo>
                  <a:lnTo>
                    <a:pt x="1415" y="2522"/>
                  </a:lnTo>
                  <a:lnTo>
                    <a:pt x="1438" y="2503"/>
                  </a:lnTo>
                  <a:lnTo>
                    <a:pt x="1462" y="2487"/>
                  </a:lnTo>
                  <a:lnTo>
                    <a:pt x="1488" y="2470"/>
                  </a:lnTo>
                  <a:lnTo>
                    <a:pt x="1513" y="2456"/>
                  </a:lnTo>
                  <a:lnTo>
                    <a:pt x="1539" y="2443"/>
                  </a:lnTo>
                  <a:lnTo>
                    <a:pt x="1566" y="2431"/>
                  </a:lnTo>
                  <a:lnTo>
                    <a:pt x="1594" y="2420"/>
                  </a:lnTo>
                  <a:lnTo>
                    <a:pt x="1622" y="2410"/>
                  </a:lnTo>
                  <a:lnTo>
                    <a:pt x="1652" y="2401"/>
                  </a:lnTo>
                  <a:lnTo>
                    <a:pt x="1680" y="2394"/>
                  </a:lnTo>
                  <a:lnTo>
                    <a:pt x="1711" y="2389"/>
                  </a:lnTo>
                  <a:lnTo>
                    <a:pt x="1741" y="2386"/>
                  </a:lnTo>
                  <a:lnTo>
                    <a:pt x="1773" y="2383"/>
                  </a:lnTo>
                  <a:lnTo>
                    <a:pt x="1803" y="2382"/>
                  </a:lnTo>
                  <a:lnTo>
                    <a:pt x="1835" y="2383"/>
                  </a:lnTo>
                  <a:lnTo>
                    <a:pt x="1866" y="2386"/>
                  </a:lnTo>
                  <a:lnTo>
                    <a:pt x="1896" y="2389"/>
                  </a:lnTo>
                  <a:lnTo>
                    <a:pt x="1927" y="2394"/>
                  </a:lnTo>
                  <a:lnTo>
                    <a:pt x="1956" y="2401"/>
                  </a:lnTo>
                  <a:lnTo>
                    <a:pt x="1985" y="2410"/>
                  </a:lnTo>
                  <a:lnTo>
                    <a:pt x="2014" y="2420"/>
                  </a:lnTo>
                  <a:lnTo>
                    <a:pt x="2041" y="2431"/>
                  </a:lnTo>
                  <a:lnTo>
                    <a:pt x="2067" y="2443"/>
                  </a:lnTo>
                  <a:lnTo>
                    <a:pt x="2094" y="2456"/>
                  </a:lnTo>
                  <a:lnTo>
                    <a:pt x="2120" y="2470"/>
                  </a:lnTo>
                  <a:lnTo>
                    <a:pt x="2144" y="2487"/>
                  </a:lnTo>
                  <a:lnTo>
                    <a:pt x="2169" y="2503"/>
                  </a:lnTo>
                  <a:lnTo>
                    <a:pt x="2192" y="2522"/>
                  </a:lnTo>
                  <a:lnTo>
                    <a:pt x="2214" y="2541"/>
                  </a:lnTo>
                  <a:lnTo>
                    <a:pt x="2235" y="2562"/>
                  </a:lnTo>
                  <a:lnTo>
                    <a:pt x="2256" y="2582"/>
                  </a:lnTo>
                  <a:lnTo>
                    <a:pt x="2274" y="2604"/>
                  </a:lnTo>
                  <a:lnTo>
                    <a:pt x="2293" y="2628"/>
                  </a:lnTo>
                  <a:lnTo>
                    <a:pt x="2309" y="2652"/>
                  </a:lnTo>
                  <a:lnTo>
                    <a:pt x="2326" y="2676"/>
                  </a:lnTo>
                  <a:lnTo>
                    <a:pt x="2340" y="2702"/>
                  </a:lnTo>
                  <a:lnTo>
                    <a:pt x="2353" y="2728"/>
                  </a:lnTo>
                  <a:lnTo>
                    <a:pt x="2367" y="2755"/>
                  </a:lnTo>
                  <a:lnTo>
                    <a:pt x="2377" y="2783"/>
                  </a:lnTo>
                  <a:lnTo>
                    <a:pt x="2386" y="2811"/>
                  </a:lnTo>
                  <a:lnTo>
                    <a:pt x="2395" y="2840"/>
                  </a:lnTo>
                  <a:lnTo>
                    <a:pt x="2402" y="2870"/>
                  </a:lnTo>
                  <a:lnTo>
                    <a:pt x="2407" y="2899"/>
                  </a:lnTo>
                  <a:lnTo>
                    <a:pt x="2411" y="2930"/>
                  </a:lnTo>
                  <a:lnTo>
                    <a:pt x="2414" y="2961"/>
                  </a:lnTo>
                  <a:lnTo>
                    <a:pt x="2414" y="2993"/>
                  </a:lnTo>
                  <a:close/>
                  <a:moveTo>
                    <a:pt x="2129" y="2993"/>
                  </a:moveTo>
                  <a:lnTo>
                    <a:pt x="2129" y="2993"/>
                  </a:lnTo>
                  <a:lnTo>
                    <a:pt x="2129" y="2975"/>
                  </a:lnTo>
                  <a:lnTo>
                    <a:pt x="2128" y="2959"/>
                  </a:lnTo>
                  <a:lnTo>
                    <a:pt x="2126" y="2943"/>
                  </a:lnTo>
                  <a:lnTo>
                    <a:pt x="2122" y="2927"/>
                  </a:lnTo>
                  <a:lnTo>
                    <a:pt x="2119" y="2911"/>
                  </a:lnTo>
                  <a:lnTo>
                    <a:pt x="2115" y="2896"/>
                  </a:lnTo>
                  <a:lnTo>
                    <a:pt x="2109" y="2881"/>
                  </a:lnTo>
                  <a:lnTo>
                    <a:pt x="2104" y="2866"/>
                  </a:lnTo>
                  <a:lnTo>
                    <a:pt x="2097" y="2852"/>
                  </a:lnTo>
                  <a:lnTo>
                    <a:pt x="2089" y="2838"/>
                  </a:lnTo>
                  <a:lnTo>
                    <a:pt x="2082" y="2823"/>
                  </a:lnTo>
                  <a:lnTo>
                    <a:pt x="2074" y="2810"/>
                  </a:lnTo>
                  <a:lnTo>
                    <a:pt x="2064" y="2798"/>
                  </a:lnTo>
                  <a:lnTo>
                    <a:pt x="2054" y="2786"/>
                  </a:lnTo>
                  <a:lnTo>
                    <a:pt x="2044" y="2774"/>
                  </a:lnTo>
                  <a:lnTo>
                    <a:pt x="2033" y="2763"/>
                  </a:lnTo>
                  <a:lnTo>
                    <a:pt x="2022" y="2752"/>
                  </a:lnTo>
                  <a:lnTo>
                    <a:pt x="2010" y="2742"/>
                  </a:lnTo>
                  <a:lnTo>
                    <a:pt x="1998" y="2732"/>
                  </a:lnTo>
                  <a:lnTo>
                    <a:pt x="1985" y="2723"/>
                  </a:lnTo>
                  <a:lnTo>
                    <a:pt x="1972" y="2714"/>
                  </a:lnTo>
                  <a:lnTo>
                    <a:pt x="1958" y="2707"/>
                  </a:lnTo>
                  <a:lnTo>
                    <a:pt x="1944" y="2699"/>
                  </a:lnTo>
                  <a:lnTo>
                    <a:pt x="1930" y="2692"/>
                  </a:lnTo>
                  <a:lnTo>
                    <a:pt x="1916" y="2687"/>
                  </a:lnTo>
                  <a:lnTo>
                    <a:pt x="1900" y="2681"/>
                  </a:lnTo>
                  <a:lnTo>
                    <a:pt x="1885" y="2677"/>
                  </a:lnTo>
                  <a:lnTo>
                    <a:pt x="1869" y="2674"/>
                  </a:lnTo>
                  <a:lnTo>
                    <a:pt x="1853" y="2670"/>
                  </a:lnTo>
                  <a:lnTo>
                    <a:pt x="1836" y="2669"/>
                  </a:lnTo>
                  <a:lnTo>
                    <a:pt x="1820" y="2667"/>
                  </a:lnTo>
                  <a:lnTo>
                    <a:pt x="1803" y="2667"/>
                  </a:lnTo>
                  <a:lnTo>
                    <a:pt x="1787" y="2667"/>
                  </a:lnTo>
                  <a:lnTo>
                    <a:pt x="1770" y="2669"/>
                  </a:lnTo>
                  <a:lnTo>
                    <a:pt x="1754" y="2670"/>
                  </a:lnTo>
                  <a:lnTo>
                    <a:pt x="1737" y="2674"/>
                  </a:lnTo>
                  <a:lnTo>
                    <a:pt x="1722" y="2677"/>
                  </a:lnTo>
                  <a:lnTo>
                    <a:pt x="1707" y="2681"/>
                  </a:lnTo>
                  <a:lnTo>
                    <a:pt x="1691" y="2687"/>
                  </a:lnTo>
                  <a:lnTo>
                    <a:pt x="1677" y="2692"/>
                  </a:lnTo>
                  <a:lnTo>
                    <a:pt x="1663" y="2699"/>
                  </a:lnTo>
                  <a:lnTo>
                    <a:pt x="1648" y="2707"/>
                  </a:lnTo>
                  <a:lnTo>
                    <a:pt x="1635" y="2714"/>
                  </a:lnTo>
                  <a:lnTo>
                    <a:pt x="1622" y="2723"/>
                  </a:lnTo>
                  <a:lnTo>
                    <a:pt x="1609" y="2732"/>
                  </a:lnTo>
                  <a:lnTo>
                    <a:pt x="1597" y="2742"/>
                  </a:lnTo>
                  <a:lnTo>
                    <a:pt x="1584" y="2752"/>
                  </a:lnTo>
                  <a:lnTo>
                    <a:pt x="1573" y="2763"/>
                  </a:lnTo>
                  <a:lnTo>
                    <a:pt x="1562" y="2774"/>
                  </a:lnTo>
                  <a:lnTo>
                    <a:pt x="1553" y="2786"/>
                  </a:lnTo>
                  <a:lnTo>
                    <a:pt x="1543" y="2798"/>
                  </a:lnTo>
                  <a:lnTo>
                    <a:pt x="1534" y="2810"/>
                  </a:lnTo>
                  <a:lnTo>
                    <a:pt x="1525" y="2823"/>
                  </a:lnTo>
                  <a:lnTo>
                    <a:pt x="1517" y="2838"/>
                  </a:lnTo>
                  <a:lnTo>
                    <a:pt x="1511" y="2852"/>
                  </a:lnTo>
                  <a:lnTo>
                    <a:pt x="1504" y="2866"/>
                  </a:lnTo>
                  <a:lnTo>
                    <a:pt x="1498" y="2881"/>
                  </a:lnTo>
                  <a:lnTo>
                    <a:pt x="1493" y="2896"/>
                  </a:lnTo>
                  <a:lnTo>
                    <a:pt x="1489" y="2911"/>
                  </a:lnTo>
                  <a:lnTo>
                    <a:pt x="1484" y="2927"/>
                  </a:lnTo>
                  <a:lnTo>
                    <a:pt x="1482" y="2943"/>
                  </a:lnTo>
                  <a:lnTo>
                    <a:pt x="1480" y="2959"/>
                  </a:lnTo>
                  <a:lnTo>
                    <a:pt x="1479" y="2975"/>
                  </a:lnTo>
                  <a:lnTo>
                    <a:pt x="1478" y="2993"/>
                  </a:lnTo>
                  <a:lnTo>
                    <a:pt x="1479" y="3009"/>
                  </a:lnTo>
                  <a:lnTo>
                    <a:pt x="1480" y="3026"/>
                  </a:lnTo>
                  <a:lnTo>
                    <a:pt x="1482" y="3042"/>
                  </a:lnTo>
                  <a:lnTo>
                    <a:pt x="1484" y="3058"/>
                  </a:lnTo>
                  <a:lnTo>
                    <a:pt x="1489" y="3074"/>
                  </a:lnTo>
                  <a:lnTo>
                    <a:pt x="1493" y="3090"/>
                  </a:lnTo>
                  <a:lnTo>
                    <a:pt x="1498" y="3104"/>
                  </a:lnTo>
                  <a:lnTo>
                    <a:pt x="1504" y="3119"/>
                  </a:lnTo>
                  <a:lnTo>
                    <a:pt x="1511" y="3134"/>
                  </a:lnTo>
                  <a:lnTo>
                    <a:pt x="1517" y="3148"/>
                  </a:lnTo>
                  <a:lnTo>
                    <a:pt x="1525" y="3161"/>
                  </a:lnTo>
                  <a:lnTo>
                    <a:pt x="1534" y="3174"/>
                  </a:lnTo>
                  <a:lnTo>
                    <a:pt x="1543" y="3188"/>
                  </a:lnTo>
                  <a:lnTo>
                    <a:pt x="1553" y="3200"/>
                  </a:lnTo>
                  <a:lnTo>
                    <a:pt x="1562" y="3212"/>
                  </a:lnTo>
                  <a:lnTo>
                    <a:pt x="1573" y="3223"/>
                  </a:lnTo>
                  <a:lnTo>
                    <a:pt x="1584" y="3234"/>
                  </a:lnTo>
                  <a:lnTo>
                    <a:pt x="1597" y="3244"/>
                  </a:lnTo>
                  <a:lnTo>
                    <a:pt x="1609" y="3254"/>
                  </a:lnTo>
                  <a:lnTo>
                    <a:pt x="1622" y="3262"/>
                  </a:lnTo>
                  <a:lnTo>
                    <a:pt x="1635" y="3271"/>
                  </a:lnTo>
                  <a:lnTo>
                    <a:pt x="1648" y="3279"/>
                  </a:lnTo>
                  <a:lnTo>
                    <a:pt x="1663" y="3285"/>
                  </a:lnTo>
                  <a:lnTo>
                    <a:pt x="1677" y="3292"/>
                  </a:lnTo>
                  <a:lnTo>
                    <a:pt x="1691" y="3299"/>
                  </a:lnTo>
                  <a:lnTo>
                    <a:pt x="1707" y="3303"/>
                  </a:lnTo>
                  <a:lnTo>
                    <a:pt x="1722" y="3307"/>
                  </a:lnTo>
                  <a:lnTo>
                    <a:pt x="1737" y="3312"/>
                  </a:lnTo>
                  <a:lnTo>
                    <a:pt x="1754" y="3314"/>
                  </a:lnTo>
                  <a:lnTo>
                    <a:pt x="1770" y="3316"/>
                  </a:lnTo>
                  <a:lnTo>
                    <a:pt x="1787" y="3317"/>
                  </a:lnTo>
                  <a:lnTo>
                    <a:pt x="1803" y="3318"/>
                  </a:lnTo>
                  <a:lnTo>
                    <a:pt x="1820" y="3317"/>
                  </a:lnTo>
                  <a:lnTo>
                    <a:pt x="1836" y="3316"/>
                  </a:lnTo>
                  <a:lnTo>
                    <a:pt x="1853" y="3314"/>
                  </a:lnTo>
                  <a:lnTo>
                    <a:pt x="1869" y="3312"/>
                  </a:lnTo>
                  <a:lnTo>
                    <a:pt x="1885" y="3307"/>
                  </a:lnTo>
                  <a:lnTo>
                    <a:pt x="1900" y="3303"/>
                  </a:lnTo>
                  <a:lnTo>
                    <a:pt x="1916" y="3299"/>
                  </a:lnTo>
                  <a:lnTo>
                    <a:pt x="1930" y="3292"/>
                  </a:lnTo>
                  <a:lnTo>
                    <a:pt x="1944" y="3285"/>
                  </a:lnTo>
                  <a:lnTo>
                    <a:pt x="1958" y="3279"/>
                  </a:lnTo>
                  <a:lnTo>
                    <a:pt x="1972" y="3271"/>
                  </a:lnTo>
                  <a:lnTo>
                    <a:pt x="1985" y="3262"/>
                  </a:lnTo>
                  <a:lnTo>
                    <a:pt x="1998" y="3254"/>
                  </a:lnTo>
                  <a:lnTo>
                    <a:pt x="2010" y="3244"/>
                  </a:lnTo>
                  <a:lnTo>
                    <a:pt x="2022" y="3234"/>
                  </a:lnTo>
                  <a:lnTo>
                    <a:pt x="2033" y="3223"/>
                  </a:lnTo>
                  <a:lnTo>
                    <a:pt x="2044" y="3212"/>
                  </a:lnTo>
                  <a:lnTo>
                    <a:pt x="2054" y="3200"/>
                  </a:lnTo>
                  <a:lnTo>
                    <a:pt x="2064" y="3188"/>
                  </a:lnTo>
                  <a:lnTo>
                    <a:pt x="2074" y="3174"/>
                  </a:lnTo>
                  <a:lnTo>
                    <a:pt x="2082" y="3161"/>
                  </a:lnTo>
                  <a:lnTo>
                    <a:pt x="2089" y="3148"/>
                  </a:lnTo>
                  <a:lnTo>
                    <a:pt x="2097" y="3134"/>
                  </a:lnTo>
                  <a:lnTo>
                    <a:pt x="2104" y="3119"/>
                  </a:lnTo>
                  <a:lnTo>
                    <a:pt x="2109" y="3104"/>
                  </a:lnTo>
                  <a:lnTo>
                    <a:pt x="2115" y="3090"/>
                  </a:lnTo>
                  <a:lnTo>
                    <a:pt x="2119" y="3074"/>
                  </a:lnTo>
                  <a:lnTo>
                    <a:pt x="2122" y="3058"/>
                  </a:lnTo>
                  <a:lnTo>
                    <a:pt x="2126" y="3042"/>
                  </a:lnTo>
                  <a:lnTo>
                    <a:pt x="2128" y="3026"/>
                  </a:lnTo>
                  <a:lnTo>
                    <a:pt x="2129" y="3009"/>
                  </a:lnTo>
                  <a:lnTo>
                    <a:pt x="2129" y="2993"/>
                  </a:lnTo>
                  <a:close/>
                  <a:moveTo>
                    <a:pt x="3058" y="2136"/>
                  </a:moveTo>
                  <a:lnTo>
                    <a:pt x="3058" y="2136"/>
                  </a:lnTo>
                  <a:lnTo>
                    <a:pt x="3062" y="2142"/>
                  </a:lnTo>
                  <a:lnTo>
                    <a:pt x="3068" y="2149"/>
                  </a:lnTo>
                  <a:lnTo>
                    <a:pt x="3074" y="2155"/>
                  </a:lnTo>
                  <a:lnTo>
                    <a:pt x="3081" y="2160"/>
                  </a:lnTo>
                  <a:lnTo>
                    <a:pt x="3088" y="2163"/>
                  </a:lnTo>
                  <a:lnTo>
                    <a:pt x="3096" y="2167"/>
                  </a:lnTo>
                  <a:lnTo>
                    <a:pt x="3105" y="2168"/>
                  </a:lnTo>
                  <a:lnTo>
                    <a:pt x="3114" y="2169"/>
                  </a:lnTo>
                  <a:lnTo>
                    <a:pt x="3123" y="2168"/>
                  </a:lnTo>
                  <a:lnTo>
                    <a:pt x="3131" y="2167"/>
                  </a:lnTo>
                  <a:lnTo>
                    <a:pt x="3139" y="2164"/>
                  </a:lnTo>
                  <a:lnTo>
                    <a:pt x="3146" y="2161"/>
                  </a:lnTo>
                  <a:lnTo>
                    <a:pt x="3152" y="2158"/>
                  </a:lnTo>
                  <a:lnTo>
                    <a:pt x="3159" y="2152"/>
                  </a:lnTo>
                  <a:lnTo>
                    <a:pt x="3164" y="2147"/>
                  </a:lnTo>
                  <a:lnTo>
                    <a:pt x="3169" y="2140"/>
                  </a:lnTo>
                  <a:lnTo>
                    <a:pt x="3174" y="2134"/>
                  </a:lnTo>
                  <a:lnTo>
                    <a:pt x="3178" y="2125"/>
                  </a:lnTo>
                  <a:lnTo>
                    <a:pt x="3181" y="2115"/>
                  </a:lnTo>
                  <a:lnTo>
                    <a:pt x="3184" y="2104"/>
                  </a:lnTo>
                  <a:lnTo>
                    <a:pt x="3186" y="2092"/>
                  </a:lnTo>
                  <a:lnTo>
                    <a:pt x="3187" y="2080"/>
                  </a:lnTo>
                  <a:lnTo>
                    <a:pt x="3189" y="2050"/>
                  </a:lnTo>
                  <a:lnTo>
                    <a:pt x="3187" y="2026"/>
                  </a:lnTo>
                  <a:lnTo>
                    <a:pt x="3185" y="2004"/>
                  </a:lnTo>
                  <a:lnTo>
                    <a:pt x="3182" y="1994"/>
                  </a:lnTo>
                  <a:lnTo>
                    <a:pt x="3180" y="1984"/>
                  </a:lnTo>
                  <a:lnTo>
                    <a:pt x="3176" y="1974"/>
                  </a:lnTo>
                  <a:lnTo>
                    <a:pt x="3172" y="1966"/>
                  </a:lnTo>
                  <a:lnTo>
                    <a:pt x="3167" y="1959"/>
                  </a:lnTo>
                  <a:lnTo>
                    <a:pt x="3162" y="1952"/>
                  </a:lnTo>
                  <a:lnTo>
                    <a:pt x="3156" y="1947"/>
                  </a:lnTo>
                  <a:lnTo>
                    <a:pt x="3149" y="1941"/>
                  </a:lnTo>
                  <a:lnTo>
                    <a:pt x="3141" y="1937"/>
                  </a:lnTo>
                  <a:lnTo>
                    <a:pt x="3134" y="1935"/>
                  </a:lnTo>
                  <a:lnTo>
                    <a:pt x="3124" y="1932"/>
                  </a:lnTo>
                  <a:lnTo>
                    <a:pt x="3114" y="1932"/>
                  </a:lnTo>
                  <a:lnTo>
                    <a:pt x="3106" y="1932"/>
                  </a:lnTo>
                  <a:lnTo>
                    <a:pt x="3097" y="1933"/>
                  </a:lnTo>
                  <a:lnTo>
                    <a:pt x="3090" y="1936"/>
                  </a:lnTo>
                  <a:lnTo>
                    <a:pt x="3083" y="1939"/>
                  </a:lnTo>
                  <a:lnTo>
                    <a:pt x="3076" y="1943"/>
                  </a:lnTo>
                  <a:lnTo>
                    <a:pt x="3070" y="1948"/>
                  </a:lnTo>
                  <a:lnTo>
                    <a:pt x="3064" y="1954"/>
                  </a:lnTo>
                  <a:lnTo>
                    <a:pt x="3059" y="1961"/>
                  </a:lnTo>
                  <a:lnTo>
                    <a:pt x="3054" y="1969"/>
                  </a:lnTo>
                  <a:lnTo>
                    <a:pt x="3050" y="1977"/>
                  </a:lnTo>
                  <a:lnTo>
                    <a:pt x="3047" y="1986"/>
                  </a:lnTo>
                  <a:lnTo>
                    <a:pt x="3044" y="1997"/>
                  </a:lnTo>
                  <a:lnTo>
                    <a:pt x="3042" y="2009"/>
                  </a:lnTo>
                  <a:lnTo>
                    <a:pt x="3041" y="2021"/>
                  </a:lnTo>
                  <a:lnTo>
                    <a:pt x="3039" y="2050"/>
                  </a:lnTo>
                  <a:lnTo>
                    <a:pt x="3040" y="2075"/>
                  </a:lnTo>
                  <a:lnTo>
                    <a:pt x="3042" y="2086"/>
                  </a:lnTo>
                  <a:lnTo>
                    <a:pt x="3044" y="2098"/>
                  </a:lnTo>
                  <a:lnTo>
                    <a:pt x="3047" y="2108"/>
                  </a:lnTo>
                  <a:lnTo>
                    <a:pt x="3050" y="2118"/>
                  </a:lnTo>
                  <a:lnTo>
                    <a:pt x="3053" y="2127"/>
                  </a:lnTo>
                  <a:lnTo>
                    <a:pt x="3058" y="2136"/>
                  </a:lnTo>
                  <a:close/>
                  <a:moveTo>
                    <a:pt x="2779" y="2047"/>
                  </a:moveTo>
                  <a:lnTo>
                    <a:pt x="2779" y="2047"/>
                  </a:lnTo>
                  <a:lnTo>
                    <a:pt x="2788" y="2048"/>
                  </a:lnTo>
                  <a:lnTo>
                    <a:pt x="2794" y="2048"/>
                  </a:lnTo>
                  <a:lnTo>
                    <a:pt x="2807" y="2047"/>
                  </a:lnTo>
                  <a:lnTo>
                    <a:pt x="2820" y="2045"/>
                  </a:lnTo>
                  <a:lnTo>
                    <a:pt x="2832" y="2041"/>
                  </a:lnTo>
                  <a:lnTo>
                    <a:pt x="2843" y="2036"/>
                  </a:lnTo>
                  <a:lnTo>
                    <a:pt x="2849" y="2032"/>
                  </a:lnTo>
                  <a:lnTo>
                    <a:pt x="2853" y="2028"/>
                  </a:lnTo>
                  <a:lnTo>
                    <a:pt x="2856" y="2024"/>
                  </a:lnTo>
                  <a:lnTo>
                    <a:pt x="2860" y="2017"/>
                  </a:lnTo>
                  <a:lnTo>
                    <a:pt x="2863" y="2012"/>
                  </a:lnTo>
                  <a:lnTo>
                    <a:pt x="2864" y="2004"/>
                  </a:lnTo>
                  <a:lnTo>
                    <a:pt x="2865" y="1996"/>
                  </a:lnTo>
                  <a:lnTo>
                    <a:pt x="2866" y="1986"/>
                  </a:lnTo>
                  <a:lnTo>
                    <a:pt x="2865" y="1979"/>
                  </a:lnTo>
                  <a:lnTo>
                    <a:pt x="2864" y="1972"/>
                  </a:lnTo>
                  <a:lnTo>
                    <a:pt x="2863" y="1965"/>
                  </a:lnTo>
                  <a:lnTo>
                    <a:pt x="2860" y="1960"/>
                  </a:lnTo>
                  <a:lnTo>
                    <a:pt x="2853" y="1951"/>
                  </a:lnTo>
                  <a:lnTo>
                    <a:pt x="2850" y="1947"/>
                  </a:lnTo>
                  <a:lnTo>
                    <a:pt x="2844" y="1943"/>
                  </a:lnTo>
                  <a:lnTo>
                    <a:pt x="2834" y="1938"/>
                  </a:lnTo>
                  <a:lnTo>
                    <a:pt x="2823" y="1935"/>
                  </a:lnTo>
                  <a:lnTo>
                    <a:pt x="2810" y="1932"/>
                  </a:lnTo>
                  <a:lnTo>
                    <a:pt x="2798" y="1932"/>
                  </a:lnTo>
                  <a:lnTo>
                    <a:pt x="2779" y="1932"/>
                  </a:lnTo>
                  <a:lnTo>
                    <a:pt x="2765" y="1935"/>
                  </a:lnTo>
                  <a:lnTo>
                    <a:pt x="2765" y="2046"/>
                  </a:lnTo>
                  <a:lnTo>
                    <a:pt x="2770" y="2047"/>
                  </a:lnTo>
                  <a:lnTo>
                    <a:pt x="2779" y="2047"/>
                  </a:lnTo>
                  <a:close/>
                  <a:moveTo>
                    <a:pt x="7881" y="2533"/>
                  </a:moveTo>
                  <a:lnTo>
                    <a:pt x="7188" y="2533"/>
                  </a:lnTo>
                  <a:lnTo>
                    <a:pt x="7174" y="2513"/>
                  </a:lnTo>
                  <a:lnTo>
                    <a:pt x="7159" y="2493"/>
                  </a:lnTo>
                  <a:lnTo>
                    <a:pt x="7144" y="2475"/>
                  </a:lnTo>
                  <a:lnTo>
                    <a:pt x="7128" y="2456"/>
                  </a:lnTo>
                  <a:lnTo>
                    <a:pt x="7113" y="2438"/>
                  </a:lnTo>
                  <a:lnTo>
                    <a:pt x="7097" y="2421"/>
                  </a:lnTo>
                  <a:lnTo>
                    <a:pt x="7079" y="2404"/>
                  </a:lnTo>
                  <a:lnTo>
                    <a:pt x="7061" y="2388"/>
                  </a:lnTo>
                  <a:lnTo>
                    <a:pt x="7044" y="2371"/>
                  </a:lnTo>
                  <a:lnTo>
                    <a:pt x="7025" y="2356"/>
                  </a:lnTo>
                  <a:lnTo>
                    <a:pt x="7006" y="2342"/>
                  </a:lnTo>
                  <a:lnTo>
                    <a:pt x="6987" y="2327"/>
                  </a:lnTo>
                  <a:lnTo>
                    <a:pt x="6967" y="2313"/>
                  </a:lnTo>
                  <a:lnTo>
                    <a:pt x="6946" y="2300"/>
                  </a:lnTo>
                  <a:lnTo>
                    <a:pt x="6925" y="2288"/>
                  </a:lnTo>
                  <a:lnTo>
                    <a:pt x="6904" y="2276"/>
                  </a:lnTo>
                  <a:lnTo>
                    <a:pt x="6883" y="2265"/>
                  </a:lnTo>
                  <a:lnTo>
                    <a:pt x="6861" y="2254"/>
                  </a:lnTo>
                  <a:lnTo>
                    <a:pt x="6838" y="2244"/>
                  </a:lnTo>
                  <a:lnTo>
                    <a:pt x="6816" y="2235"/>
                  </a:lnTo>
                  <a:lnTo>
                    <a:pt x="6793" y="2226"/>
                  </a:lnTo>
                  <a:lnTo>
                    <a:pt x="6770" y="2218"/>
                  </a:lnTo>
                  <a:lnTo>
                    <a:pt x="6746" y="2211"/>
                  </a:lnTo>
                  <a:lnTo>
                    <a:pt x="6723" y="2204"/>
                  </a:lnTo>
                  <a:lnTo>
                    <a:pt x="6698" y="2199"/>
                  </a:lnTo>
                  <a:lnTo>
                    <a:pt x="6673" y="2193"/>
                  </a:lnTo>
                  <a:lnTo>
                    <a:pt x="6649" y="2189"/>
                  </a:lnTo>
                  <a:lnTo>
                    <a:pt x="6623" y="2185"/>
                  </a:lnTo>
                  <a:lnTo>
                    <a:pt x="6598" y="2182"/>
                  </a:lnTo>
                  <a:lnTo>
                    <a:pt x="6573" y="2180"/>
                  </a:lnTo>
                  <a:lnTo>
                    <a:pt x="6548" y="2179"/>
                  </a:lnTo>
                  <a:lnTo>
                    <a:pt x="6521" y="2179"/>
                  </a:lnTo>
                  <a:lnTo>
                    <a:pt x="6510" y="2179"/>
                  </a:lnTo>
                  <a:lnTo>
                    <a:pt x="6499" y="2180"/>
                  </a:lnTo>
                  <a:lnTo>
                    <a:pt x="6509" y="2145"/>
                  </a:lnTo>
                  <a:lnTo>
                    <a:pt x="6517" y="2111"/>
                  </a:lnTo>
                  <a:lnTo>
                    <a:pt x="6523" y="2074"/>
                  </a:lnTo>
                  <a:lnTo>
                    <a:pt x="6528" y="2039"/>
                  </a:lnTo>
                  <a:lnTo>
                    <a:pt x="6531" y="2004"/>
                  </a:lnTo>
                  <a:lnTo>
                    <a:pt x="6533" y="1970"/>
                  </a:lnTo>
                  <a:lnTo>
                    <a:pt x="6534" y="1936"/>
                  </a:lnTo>
                  <a:lnTo>
                    <a:pt x="6535" y="1902"/>
                  </a:lnTo>
                  <a:lnTo>
                    <a:pt x="6535" y="1585"/>
                  </a:lnTo>
                  <a:lnTo>
                    <a:pt x="6786" y="1340"/>
                  </a:lnTo>
                  <a:lnTo>
                    <a:pt x="6705" y="1294"/>
                  </a:lnTo>
                  <a:lnTo>
                    <a:pt x="6621" y="1248"/>
                  </a:lnTo>
                  <a:lnTo>
                    <a:pt x="6534" y="1202"/>
                  </a:lnTo>
                  <a:lnTo>
                    <a:pt x="6445" y="1156"/>
                  </a:lnTo>
                  <a:lnTo>
                    <a:pt x="6399" y="1133"/>
                  </a:lnTo>
                  <a:lnTo>
                    <a:pt x="6352" y="1109"/>
                  </a:lnTo>
                  <a:lnTo>
                    <a:pt x="6303" y="1087"/>
                  </a:lnTo>
                  <a:lnTo>
                    <a:pt x="6254" y="1065"/>
                  </a:lnTo>
                  <a:lnTo>
                    <a:pt x="6203" y="1044"/>
                  </a:lnTo>
                  <a:lnTo>
                    <a:pt x="6151" y="1024"/>
                  </a:lnTo>
                  <a:lnTo>
                    <a:pt x="6098" y="1003"/>
                  </a:lnTo>
                  <a:lnTo>
                    <a:pt x="6043" y="983"/>
                  </a:lnTo>
                  <a:lnTo>
                    <a:pt x="5986" y="963"/>
                  </a:lnTo>
                  <a:lnTo>
                    <a:pt x="5928" y="944"/>
                  </a:lnTo>
                  <a:lnTo>
                    <a:pt x="5869" y="927"/>
                  </a:lnTo>
                  <a:lnTo>
                    <a:pt x="5807" y="909"/>
                  </a:lnTo>
                  <a:lnTo>
                    <a:pt x="5743" y="893"/>
                  </a:lnTo>
                  <a:lnTo>
                    <a:pt x="5678" y="877"/>
                  </a:lnTo>
                  <a:lnTo>
                    <a:pt x="5610" y="863"/>
                  </a:lnTo>
                  <a:lnTo>
                    <a:pt x="5541" y="849"/>
                  </a:lnTo>
                  <a:lnTo>
                    <a:pt x="5469" y="837"/>
                  </a:lnTo>
                  <a:lnTo>
                    <a:pt x="5396" y="824"/>
                  </a:lnTo>
                  <a:lnTo>
                    <a:pt x="5320" y="815"/>
                  </a:lnTo>
                  <a:lnTo>
                    <a:pt x="5240" y="805"/>
                  </a:lnTo>
                  <a:lnTo>
                    <a:pt x="5159" y="797"/>
                  </a:lnTo>
                  <a:lnTo>
                    <a:pt x="5075" y="789"/>
                  </a:lnTo>
                  <a:lnTo>
                    <a:pt x="4990" y="784"/>
                  </a:lnTo>
                  <a:lnTo>
                    <a:pt x="4901" y="779"/>
                  </a:lnTo>
                  <a:lnTo>
                    <a:pt x="4901" y="1609"/>
                  </a:lnTo>
                  <a:lnTo>
                    <a:pt x="6304" y="1609"/>
                  </a:lnTo>
                  <a:lnTo>
                    <a:pt x="6304" y="1902"/>
                  </a:lnTo>
                  <a:lnTo>
                    <a:pt x="6304" y="1935"/>
                  </a:lnTo>
                  <a:lnTo>
                    <a:pt x="6303" y="1965"/>
                  </a:lnTo>
                  <a:lnTo>
                    <a:pt x="6301" y="1995"/>
                  </a:lnTo>
                  <a:lnTo>
                    <a:pt x="6298" y="2023"/>
                  </a:lnTo>
                  <a:lnTo>
                    <a:pt x="6293" y="2049"/>
                  </a:lnTo>
                  <a:lnTo>
                    <a:pt x="6289" y="2074"/>
                  </a:lnTo>
                  <a:lnTo>
                    <a:pt x="6282" y="2098"/>
                  </a:lnTo>
                  <a:lnTo>
                    <a:pt x="6276" y="2120"/>
                  </a:lnTo>
                  <a:lnTo>
                    <a:pt x="6268" y="2141"/>
                  </a:lnTo>
                  <a:lnTo>
                    <a:pt x="6258" y="2161"/>
                  </a:lnTo>
                  <a:lnTo>
                    <a:pt x="6248" y="2180"/>
                  </a:lnTo>
                  <a:lnTo>
                    <a:pt x="6237" y="2197"/>
                  </a:lnTo>
                  <a:lnTo>
                    <a:pt x="6225" y="2213"/>
                  </a:lnTo>
                  <a:lnTo>
                    <a:pt x="6211" y="2228"/>
                  </a:lnTo>
                  <a:lnTo>
                    <a:pt x="6197" y="2243"/>
                  </a:lnTo>
                  <a:lnTo>
                    <a:pt x="6180" y="2256"/>
                  </a:lnTo>
                  <a:lnTo>
                    <a:pt x="6156" y="2268"/>
                  </a:lnTo>
                  <a:lnTo>
                    <a:pt x="6132" y="2281"/>
                  </a:lnTo>
                  <a:lnTo>
                    <a:pt x="6109" y="2294"/>
                  </a:lnTo>
                  <a:lnTo>
                    <a:pt x="6085" y="2309"/>
                  </a:lnTo>
                  <a:lnTo>
                    <a:pt x="6063" y="2324"/>
                  </a:lnTo>
                  <a:lnTo>
                    <a:pt x="6041" y="2339"/>
                  </a:lnTo>
                  <a:lnTo>
                    <a:pt x="6019" y="2356"/>
                  </a:lnTo>
                  <a:lnTo>
                    <a:pt x="6000" y="2373"/>
                  </a:lnTo>
                  <a:lnTo>
                    <a:pt x="5979" y="2391"/>
                  </a:lnTo>
                  <a:lnTo>
                    <a:pt x="5959" y="2410"/>
                  </a:lnTo>
                  <a:lnTo>
                    <a:pt x="5940" y="2428"/>
                  </a:lnTo>
                  <a:lnTo>
                    <a:pt x="5923" y="2448"/>
                  </a:lnTo>
                  <a:lnTo>
                    <a:pt x="5905" y="2468"/>
                  </a:lnTo>
                  <a:lnTo>
                    <a:pt x="5887" y="2489"/>
                  </a:lnTo>
                  <a:lnTo>
                    <a:pt x="5871" y="2511"/>
                  </a:lnTo>
                  <a:lnTo>
                    <a:pt x="5856" y="2533"/>
                  </a:lnTo>
                  <a:lnTo>
                    <a:pt x="4600" y="2533"/>
                  </a:lnTo>
                  <a:lnTo>
                    <a:pt x="4601" y="777"/>
                  </a:lnTo>
                  <a:lnTo>
                    <a:pt x="4534" y="779"/>
                  </a:lnTo>
                  <a:lnTo>
                    <a:pt x="4467" y="783"/>
                  </a:lnTo>
                  <a:lnTo>
                    <a:pt x="4401" y="788"/>
                  </a:lnTo>
                  <a:lnTo>
                    <a:pt x="4335" y="796"/>
                  </a:lnTo>
                  <a:lnTo>
                    <a:pt x="4270" y="805"/>
                  </a:lnTo>
                  <a:lnTo>
                    <a:pt x="4204" y="815"/>
                  </a:lnTo>
                  <a:lnTo>
                    <a:pt x="4139" y="826"/>
                  </a:lnTo>
                  <a:lnTo>
                    <a:pt x="4075" y="839"/>
                  </a:lnTo>
                  <a:lnTo>
                    <a:pt x="4010" y="853"/>
                  </a:lnTo>
                  <a:lnTo>
                    <a:pt x="3947" y="868"/>
                  </a:lnTo>
                  <a:lnTo>
                    <a:pt x="3883" y="885"/>
                  </a:lnTo>
                  <a:lnTo>
                    <a:pt x="3819" y="903"/>
                  </a:lnTo>
                  <a:lnTo>
                    <a:pt x="3756" y="922"/>
                  </a:lnTo>
                  <a:lnTo>
                    <a:pt x="3692" y="942"/>
                  </a:lnTo>
                  <a:lnTo>
                    <a:pt x="3629" y="964"/>
                  </a:lnTo>
                  <a:lnTo>
                    <a:pt x="3566" y="986"/>
                  </a:lnTo>
                  <a:lnTo>
                    <a:pt x="3502" y="1010"/>
                  </a:lnTo>
                  <a:lnTo>
                    <a:pt x="3439" y="1035"/>
                  </a:lnTo>
                  <a:lnTo>
                    <a:pt x="3377" y="1060"/>
                  </a:lnTo>
                  <a:lnTo>
                    <a:pt x="3313" y="1086"/>
                  </a:lnTo>
                  <a:lnTo>
                    <a:pt x="3250" y="1114"/>
                  </a:lnTo>
                  <a:lnTo>
                    <a:pt x="3186" y="1141"/>
                  </a:lnTo>
                  <a:lnTo>
                    <a:pt x="3123" y="1171"/>
                  </a:lnTo>
                  <a:lnTo>
                    <a:pt x="3060" y="1201"/>
                  </a:lnTo>
                  <a:lnTo>
                    <a:pt x="2931" y="1262"/>
                  </a:lnTo>
                  <a:lnTo>
                    <a:pt x="2803" y="1326"/>
                  </a:lnTo>
                  <a:lnTo>
                    <a:pt x="2674" y="1393"/>
                  </a:lnTo>
                  <a:lnTo>
                    <a:pt x="2543" y="1463"/>
                  </a:lnTo>
                  <a:lnTo>
                    <a:pt x="2543" y="1486"/>
                  </a:lnTo>
                  <a:lnTo>
                    <a:pt x="2543" y="1498"/>
                  </a:lnTo>
                  <a:lnTo>
                    <a:pt x="2544" y="1510"/>
                  </a:lnTo>
                  <a:lnTo>
                    <a:pt x="2546" y="1522"/>
                  </a:lnTo>
                  <a:lnTo>
                    <a:pt x="2550" y="1534"/>
                  </a:lnTo>
                  <a:lnTo>
                    <a:pt x="2555" y="1546"/>
                  </a:lnTo>
                  <a:lnTo>
                    <a:pt x="2561" y="1557"/>
                  </a:lnTo>
                  <a:lnTo>
                    <a:pt x="2571" y="1568"/>
                  </a:lnTo>
                  <a:lnTo>
                    <a:pt x="2582" y="1578"/>
                  </a:lnTo>
                  <a:lnTo>
                    <a:pt x="2597" y="1586"/>
                  </a:lnTo>
                  <a:lnTo>
                    <a:pt x="2613" y="1593"/>
                  </a:lnTo>
                  <a:lnTo>
                    <a:pt x="2633" y="1600"/>
                  </a:lnTo>
                  <a:lnTo>
                    <a:pt x="2657" y="1604"/>
                  </a:lnTo>
                  <a:lnTo>
                    <a:pt x="2685" y="1608"/>
                  </a:lnTo>
                  <a:lnTo>
                    <a:pt x="2717" y="1608"/>
                  </a:lnTo>
                  <a:lnTo>
                    <a:pt x="4370" y="1609"/>
                  </a:lnTo>
                  <a:lnTo>
                    <a:pt x="4370" y="2533"/>
                  </a:lnTo>
                  <a:lnTo>
                    <a:pt x="2468" y="2533"/>
                  </a:lnTo>
                  <a:lnTo>
                    <a:pt x="2454" y="2513"/>
                  </a:lnTo>
                  <a:lnTo>
                    <a:pt x="2439" y="2493"/>
                  </a:lnTo>
                  <a:lnTo>
                    <a:pt x="2425" y="2475"/>
                  </a:lnTo>
                  <a:lnTo>
                    <a:pt x="2408" y="2456"/>
                  </a:lnTo>
                  <a:lnTo>
                    <a:pt x="2393" y="2438"/>
                  </a:lnTo>
                  <a:lnTo>
                    <a:pt x="2377" y="2421"/>
                  </a:lnTo>
                  <a:lnTo>
                    <a:pt x="2359" y="2404"/>
                  </a:lnTo>
                  <a:lnTo>
                    <a:pt x="2341" y="2388"/>
                  </a:lnTo>
                  <a:lnTo>
                    <a:pt x="2324" y="2371"/>
                  </a:lnTo>
                  <a:lnTo>
                    <a:pt x="2305" y="2356"/>
                  </a:lnTo>
                  <a:lnTo>
                    <a:pt x="2286" y="2342"/>
                  </a:lnTo>
                  <a:lnTo>
                    <a:pt x="2267" y="2327"/>
                  </a:lnTo>
                  <a:lnTo>
                    <a:pt x="2247" y="2313"/>
                  </a:lnTo>
                  <a:lnTo>
                    <a:pt x="2226" y="2300"/>
                  </a:lnTo>
                  <a:lnTo>
                    <a:pt x="2206" y="2288"/>
                  </a:lnTo>
                  <a:lnTo>
                    <a:pt x="2184" y="2276"/>
                  </a:lnTo>
                  <a:lnTo>
                    <a:pt x="2163" y="2265"/>
                  </a:lnTo>
                  <a:lnTo>
                    <a:pt x="2141" y="2254"/>
                  </a:lnTo>
                  <a:lnTo>
                    <a:pt x="2119" y="2244"/>
                  </a:lnTo>
                  <a:lnTo>
                    <a:pt x="2096" y="2235"/>
                  </a:lnTo>
                  <a:lnTo>
                    <a:pt x="2073" y="2226"/>
                  </a:lnTo>
                  <a:lnTo>
                    <a:pt x="2050" y="2218"/>
                  </a:lnTo>
                  <a:lnTo>
                    <a:pt x="2027" y="2211"/>
                  </a:lnTo>
                  <a:lnTo>
                    <a:pt x="2003" y="2204"/>
                  </a:lnTo>
                  <a:lnTo>
                    <a:pt x="1978" y="2199"/>
                  </a:lnTo>
                  <a:lnTo>
                    <a:pt x="1954" y="2193"/>
                  </a:lnTo>
                  <a:lnTo>
                    <a:pt x="1929" y="2189"/>
                  </a:lnTo>
                  <a:lnTo>
                    <a:pt x="1905" y="2185"/>
                  </a:lnTo>
                  <a:lnTo>
                    <a:pt x="1879" y="2182"/>
                  </a:lnTo>
                  <a:lnTo>
                    <a:pt x="1854" y="2180"/>
                  </a:lnTo>
                  <a:lnTo>
                    <a:pt x="1828" y="2179"/>
                  </a:lnTo>
                  <a:lnTo>
                    <a:pt x="1802" y="2179"/>
                  </a:lnTo>
                  <a:lnTo>
                    <a:pt x="1776" y="2179"/>
                  </a:lnTo>
                  <a:lnTo>
                    <a:pt x="1751" y="2180"/>
                  </a:lnTo>
                  <a:lnTo>
                    <a:pt x="1725" y="2182"/>
                  </a:lnTo>
                  <a:lnTo>
                    <a:pt x="1700" y="2185"/>
                  </a:lnTo>
                  <a:lnTo>
                    <a:pt x="1675" y="2189"/>
                  </a:lnTo>
                  <a:lnTo>
                    <a:pt x="1650" y="2193"/>
                  </a:lnTo>
                  <a:lnTo>
                    <a:pt x="1626" y="2199"/>
                  </a:lnTo>
                  <a:lnTo>
                    <a:pt x="1602" y="2204"/>
                  </a:lnTo>
                  <a:lnTo>
                    <a:pt x="1578" y="2211"/>
                  </a:lnTo>
                  <a:lnTo>
                    <a:pt x="1554" y="2218"/>
                  </a:lnTo>
                  <a:lnTo>
                    <a:pt x="1531" y="2226"/>
                  </a:lnTo>
                  <a:lnTo>
                    <a:pt x="1507" y="2235"/>
                  </a:lnTo>
                  <a:lnTo>
                    <a:pt x="1485" y="2244"/>
                  </a:lnTo>
                  <a:lnTo>
                    <a:pt x="1463" y="2254"/>
                  </a:lnTo>
                  <a:lnTo>
                    <a:pt x="1441" y="2265"/>
                  </a:lnTo>
                  <a:lnTo>
                    <a:pt x="1419" y="2276"/>
                  </a:lnTo>
                  <a:lnTo>
                    <a:pt x="1398" y="2288"/>
                  </a:lnTo>
                  <a:lnTo>
                    <a:pt x="1378" y="2300"/>
                  </a:lnTo>
                  <a:lnTo>
                    <a:pt x="1358" y="2313"/>
                  </a:lnTo>
                  <a:lnTo>
                    <a:pt x="1337" y="2327"/>
                  </a:lnTo>
                  <a:lnTo>
                    <a:pt x="1318" y="2342"/>
                  </a:lnTo>
                  <a:lnTo>
                    <a:pt x="1298" y="2356"/>
                  </a:lnTo>
                  <a:lnTo>
                    <a:pt x="1281" y="2371"/>
                  </a:lnTo>
                  <a:lnTo>
                    <a:pt x="1262" y="2388"/>
                  </a:lnTo>
                  <a:lnTo>
                    <a:pt x="1244" y="2404"/>
                  </a:lnTo>
                  <a:lnTo>
                    <a:pt x="1228" y="2421"/>
                  </a:lnTo>
                  <a:lnTo>
                    <a:pt x="1211" y="2438"/>
                  </a:lnTo>
                  <a:lnTo>
                    <a:pt x="1195" y="2456"/>
                  </a:lnTo>
                  <a:lnTo>
                    <a:pt x="1180" y="2475"/>
                  </a:lnTo>
                  <a:lnTo>
                    <a:pt x="1164" y="2493"/>
                  </a:lnTo>
                  <a:lnTo>
                    <a:pt x="1150" y="2513"/>
                  </a:lnTo>
                  <a:lnTo>
                    <a:pt x="1137" y="2533"/>
                  </a:lnTo>
                  <a:lnTo>
                    <a:pt x="0" y="2533"/>
                  </a:lnTo>
                  <a:lnTo>
                    <a:pt x="0" y="2409"/>
                  </a:lnTo>
                  <a:lnTo>
                    <a:pt x="1" y="2391"/>
                  </a:lnTo>
                  <a:lnTo>
                    <a:pt x="2" y="2373"/>
                  </a:lnTo>
                  <a:lnTo>
                    <a:pt x="6" y="2355"/>
                  </a:lnTo>
                  <a:lnTo>
                    <a:pt x="9" y="2336"/>
                  </a:lnTo>
                  <a:lnTo>
                    <a:pt x="14" y="2317"/>
                  </a:lnTo>
                  <a:lnTo>
                    <a:pt x="20" y="2298"/>
                  </a:lnTo>
                  <a:lnTo>
                    <a:pt x="26" y="2277"/>
                  </a:lnTo>
                  <a:lnTo>
                    <a:pt x="34" y="2257"/>
                  </a:lnTo>
                  <a:lnTo>
                    <a:pt x="43" y="2236"/>
                  </a:lnTo>
                  <a:lnTo>
                    <a:pt x="53" y="2215"/>
                  </a:lnTo>
                  <a:lnTo>
                    <a:pt x="63" y="2194"/>
                  </a:lnTo>
                  <a:lnTo>
                    <a:pt x="74" y="2173"/>
                  </a:lnTo>
                  <a:lnTo>
                    <a:pt x="86" y="2151"/>
                  </a:lnTo>
                  <a:lnTo>
                    <a:pt x="99" y="2130"/>
                  </a:lnTo>
                  <a:lnTo>
                    <a:pt x="112" y="2109"/>
                  </a:lnTo>
                  <a:lnTo>
                    <a:pt x="127" y="2089"/>
                  </a:lnTo>
                  <a:lnTo>
                    <a:pt x="141" y="2069"/>
                  </a:lnTo>
                  <a:lnTo>
                    <a:pt x="156" y="2048"/>
                  </a:lnTo>
                  <a:lnTo>
                    <a:pt x="172" y="2028"/>
                  </a:lnTo>
                  <a:lnTo>
                    <a:pt x="188" y="2008"/>
                  </a:lnTo>
                  <a:lnTo>
                    <a:pt x="206" y="1990"/>
                  </a:lnTo>
                  <a:lnTo>
                    <a:pt x="222" y="1971"/>
                  </a:lnTo>
                  <a:lnTo>
                    <a:pt x="241" y="1953"/>
                  </a:lnTo>
                  <a:lnTo>
                    <a:pt x="259" y="1937"/>
                  </a:lnTo>
                  <a:lnTo>
                    <a:pt x="277" y="1920"/>
                  </a:lnTo>
                  <a:lnTo>
                    <a:pt x="296" y="1904"/>
                  </a:lnTo>
                  <a:lnTo>
                    <a:pt x="316" y="1889"/>
                  </a:lnTo>
                  <a:lnTo>
                    <a:pt x="336" y="1875"/>
                  </a:lnTo>
                  <a:lnTo>
                    <a:pt x="355" y="1863"/>
                  </a:lnTo>
                  <a:lnTo>
                    <a:pt x="375" y="1851"/>
                  </a:lnTo>
                  <a:lnTo>
                    <a:pt x="395" y="1840"/>
                  </a:lnTo>
                  <a:lnTo>
                    <a:pt x="416" y="1830"/>
                  </a:lnTo>
                  <a:lnTo>
                    <a:pt x="456" y="1813"/>
                  </a:lnTo>
                  <a:lnTo>
                    <a:pt x="496" y="1796"/>
                  </a:lnTo>
                  <a:lnTo>
                    <a:pt x="581" y="1764"/>
                  </a:lnTo>
                  <a:lnTo>
                    <a:pt x="668" y="1733"/>
                  </a:lnTo>
                  <a:lnTo>
                    <a:pt x="758" y="1703"/>
                  </a:lnTo>
                  <a:lnTo>
                    <a:pt x="853" y="1675"/>
                  </a:lnTo>
                  <a:lnTo>
                    <a:pt x="950" y="1647"/>
                  </a:lnTo>
                  <a:lnTo>
                    <a:pt x="1050" y="1620"/>
                  </a:lnTo>
                  <a:lnTo>
                    <a:pt x="1153" y="1592"/>
                  </a:lnTo>
                  <a:lnTo>
                    <a:pt x="1260" y="1566"/>
                  </a:lnTo>
                  <a:lnTo>
                    <a:pt x="1371" y="1538"/>
                  </a:lnTo>
                  <a:lnTo>
                    <a:pt x="1601" y="1482"/>
                  </a:lnTo>
                  <a:lnTo>
                    <a:pt x="1846" y="1422"/>
                  </a:lnTo>
                  <a:lnTo>
                    <a:pt x="1974" y="1390"/>
                  </a:lnTo>
                  <a:lnTo>
                    <a:pt x="2105" y="1357"/>
                  </a:lnTo>
                  <a:lnTo>
                    <a:pt x="2250" y="1277"/>
                  </a:lnTo>
                  <a:lnTo>
                    <a:pt x="2395" y="1197"/>
                  </a:lnTo>
                  <a:lnTo>
                    <a:pt x="2543" y="1119"/>
                  </a:lnTo>
                  <a:lnTo>
                    <a:pt x="2691" y="1042"/>
                  </a:lnTo>
                  <a:lnTo>
                    <a:pt x="2766" y="1005"/>
                  </a:lnTo>
                  <a:lnTo>
                    <a:pt x="2841" y="969"/>
                  </a:lnTo>
                  <a:lnTo>
                    <a:pt x="2916" y="932"/>
                  </a:lnTo>
                  <a:lnTo>
                    <a:pt x="2992" y="897"/>
                  </a:lnTo>
                  <a:lnTo>
                    <a:pt x="3068" y="863"/>
                  </a:lnTo>
                  <a:lnTo>
                    <a:pt x="3143" y="829"/>
                  </a:lnTo>
                  <a:lnTo>
                    <a:pt x="3220" y="797"/>
                  </a:lnTo>
                  <a:lnTo>
                    <a:pt x="3297" y="766"/>
                  </a:lnTo>
                  <a:lnTo>
                    <a:pt x="3376" y="735"/>
                  </a:lnTo>
                  <a:lnTo>
                    <a:pt x="3454" y="707"/>
                  </a:lnTo>
                  <a:lnTo>
                    <a:pt x="3532" y="679"/>
                  </a:lnTo>
                  <a:lnTo>
                    <a:pt x="3611" y="654"/>
                  </a:lnTo>
                  <a:lnTo>
                    <a:pt x="3690" y="629"/>
                  </a:lnTo>
                  <a:lnTo>
                    <a:pt x="3771" y="606"/>
                  </a:lnTo>
                  <a:lnTo>
                    <a:pt x="3851" y="585"/>
                  </a:lnTo>
                  <a:lnTo>
                    <a:pt x="3932" y="565"/>
                  </a:lnTo>
                  <a:lnTo>
                    <a:pt x="4014" y="547"/>
                  </a:lnTo>
                  <a:lnTo>
                    <a:pt x="4095" y="531"/>
                  </a:lnTo>
                  <a:lnTo>
                    <a:pt x="4178" y="516"/>
                  </a:lnTo>
                  <a:lnTo>
                    <a:pt x="4261" y="504"/>
                  </a:lnTo>
                  <a:lnTo>
                    <a:pt x="4345" y="494"/>
                  </a:lnTo>
                  <a:lnTo>
                    <a:pt x="4429" y="487"/>
                  </a:lnTo>
                  <a:lnTo>
                    <a:pt x="4513" y="480"/>
                  </a:lnTo>
                  <a:lnTo>
                    <a:pt x="4599" y="477"/>
                  </a:lnTo>
                  <a:lnTo>
                    <a:pt x="4656" y="476"/>
                  </a:lnTo>
                  <a:lnTo>
                    <a:pt x="4713" y="477"/>
                  </a:lnTo>
                  <a:lnTo>
                    <a:pt x="4771" y="477"/>
                  </a:lnTo>
                  <a:lnTo>
                    <a:pt x="4827" y="479"/>
                  </a:lnTo>
                  <a:lnTo>
                    <a:pt x="4937" y="483"/>
                  </a:lnTo>
                  <a:lnTo>
                    <a:pt x="5038" y="489"/>
                  </a:lnTo>
                  <a:lnTo>
                    <a:pt x="5125" y="494"/>
                  </a:lnTo>
                  <a:lnTo>
                    <a:pt x="5192" y="500"/>
                  </a:lnTo>
                  <a:lnTo>
                    <a:pt x="5253" y="505"/>
                  </a:lnTo>
                  <a:lnTo>
                    <a:pt x="5335" y="515"/>
                  </a:lnTo>
                  <a:lnTo>
                    <a:pt x="5415" y="525"/>
                  </a:lnTo>
                  <a:lnTo>
                    <a:pt x="5494" y="537"/>
                  </a:lnTo>
                  <a:lnTo>
                    <a:pt x="5568" y="551"/>
                  </a:lnTo>
                  <a:lnTo>
                    <a:pt x="5642" y="564"/>
                  </a:lnTo>
                  <a:lnTo>
                    <a:pt x="5714" y="578"/>
                  </a:lnTo>
                  <a:lnTo>
                    <a:pt x="5782" y="595"/>
                  </a:lnTo>
                  <a:lnTo>
                    <a:pt x="5849" y="611"/>
                  </a:lnTo>
                  <a:lnTo>
                    <a:pt x="5915" y="628"/>
                  </a:lnTo>
                  <a:lnTo>
                    <a:pt x="5978" y="646"/>
                  </a:lnTo>
                  <a:lnTo>
                    <a:pt x="6039" y="665"/>
                  </a:lnTo>
                  <a:lnTo>
                    <a:pt x="6099" y="684"/>
                  </a:lnTo>
                  <a:lnTo>
                    <a:pt x="6157" y="705"/>
                  </a:lnTo>
                  <a:lnTo>
                    <a:pt x="6213" y="724"/>
                  </a:lnTo>
                  <a:lnTo>
                    <a:pt x="6268" y="745"/>
                  </a:lnTo>
                  <a:lnTo>
                    <a:pt x="6321" y="767"/>
                  </a:lnTo>
                  <a:lnTo>
                    <a:pt x="6374" y="789"/>
                  </a:lnTo>
                  <a:lnTo>
                    <a:pt x="6424" y="811"/>
                  </a:lnTo>
                  <a:lnTo>
                    <a:pt x="6473" y="834"/>
                  </a:lnTo>
                  <a:lnTo>
                    <a:pt x="6521" y="856"/>
                  </a:lnTo>
                  <a:lnTo>
                    <a:pt x="6614" y="903"/>
                  </a:lnTo>
                  <a:lnTo>
                    <a:pt x="6702" y="949"/>
                  </a:lnTo>
                  <a:lnTo>
                    <a:pt x="6786" y="996"/>
                  </a:lnTo>
                  <a:lnTo>
                    <a:pt x="6868" y="1041"/>
                  </a:lnTo>
                  <a:lnTo>
                    <a:pt x="7023" y="1130"/>
                  </a:lnTo>
                  <a:lnTo>
                    <a:pt x="7224" y="1247"/>
                  </a:lnTo>
                  <a:lnTo>
                    <a:pt x="7377" y="1335"/>
                  </a:lnTo>
                  <a:lnTo>
                    <a:pt x="7489" y="1335"/>
                  </a:lnTo>
                  <a:lnTo>
                    <a:pt x="7511" y="1336"/>
                  </a:lnTo>
                  <a:lnTo>
                    <a:pt x="7533" y="1337"/>
                  </a:lnTo>
                  <a:lnTo>
                    <a:pt x="7554" y="1339"/>
                  </a:lnTo>
                  <a:lnTo>
                    <a:pt x="7574" y="1342"/>
                  </a:lnTo>
                  <a:lnTo>
                    <a:pt x="7595" y="1345"/>
                  </a:lnTo>
                  <a:lnTo>
                    <a:pt x="7614" y="1349"/>
                  </a:lnTo>
                  <a:lnTo>
                    <a:pt x="7632" y="1355"/>
                  </a:lnTo>
                  <a:lnTo>
                    <a:pt x="7651" y="1360"/>
                  </a:lnTo>
                  <a:lnTo>
                    <a:pt x="7669" y="1367"/>
                  </a:lnTo>
                  <a:lnTo>
                    <a:pt x="7686" y="1375"/>
                  </a:lnTo>
                  <a:lnTo>
                    <a:pt x="7703" y="1382"/>
                  </a:lnTo>
                  <a:lnTo>
                    <a:pt x="7718" y="1391"/>
                  </a:lnTo>
                  <a:lnTo>
                    <a:pt x="7734" y="1400"/>
                  </a:lnTo>
                  <a:lnTo>
                    <a:pt x="7748" y="1411"/>
                  </a:lnTo>
                  <a:lnTo>
                    <a:pt x="7761" y="1422"/>
                  </a:lnTo>
                  <a:lnTo>
                    <a:pt x="7774" y="1433"/>
                  </a:lnTo>
                  <a:lnTo>
                    <a:pt x="7788" y="1445"/>
                  </a:lnTo>
                  <a:lnTo>
                    <a:pt x="7799" y="1458"/>
                  </a:lnTo>
                  <a:lnTo>
                    <a:pt x="7810" y="1471"/>
                  </a:lnTo>
                  <a:lnTo>
                    <a:pt x="7819" y="1486"/>
                  </a:lnTo>
                  <a:lnTo>
                    <a:pt x="7829" y="1501"/>
                  </a:lnTo>
                  <a:lnTo>
                    <a:pt x="7838" y="1516"/>
                  </a:lnTo>
                  <a:lnTo>
                    <a:pt x="7846" y="1532"/>
                  </a:lnTo>
                  <a:lnTo>
                    <a:pt x="7854" y="1549"/>
                  </a:lnTo>
                  <a:lnTo>
                    <a:pt x="7859" y="1567"/>
                  </a:lnTo>
                  <a:lnTo>
                    <a:pt x="7865" y="1585"/>
                  </a:lnTo>
                  <a:lnTo>
                    <a:pt x="7870" y="1603"/>
                  </a:lnTo>
                  <a:lnTo>
                    <a:pt x="7873" y="1622"/>
                  </a:lnTo>
                  <a:lnTo>
                    <a:pt x="7877" y="1643"/>
                  </a:lnTo>
                  <a:lnTo>
                    <a:pt x="7879" y="1663"/>
                  </a:lnTo>
                  <a:lnTo>
                    <a:pt x="7880" y="1684"/>
                  </a:lnTo>
                  <a:lnTo>
                    <a:pt x="7881" y="1706"/>
                  </a:lnTo>
                  <a:lnTo>
                    <a:pt x="7881" y="2533"/>
                  </a:lnTo>
                  <a:close/>
                  <a:moveTo>
                    <a:pt x="1147" y="1976"/>
                  </a:moveTo>
                  <a:lnTo>
                    <a:pt x="1147" y="1976"/>
                  </a:lnTo>
                  <a:lnTo>
                    <a:pt x="482" y="1976"/>
                  </a:lnTo>
                  <a:lnTo>
                    <a:pt x="465" y="1985"/>
                  </a:lnTo>
                  <a:lnTo>
                    <a:pt x="449" y="1994"/>
                  </a:lnTo>
                  <a:lnTo>
                    <a:pt x="434" y="2004"/>
                  </a:lnTo>
                  <a:lnTo>
                    <a:pt x="417" y="2016"/>
                  </a:lnTo>
                  <a:lnTo>
                    <a:pt x="401" y="2028"/>
                  </a:lnTo>
                  <a:lnTo>
                    <a:pt x="385" y="2041"/>
                  </a:lnTo>
                  <a:lnTo>
                    <a:pt x="370" y="2056"/>
                  </a:lnTo>
                  <a:lnTo>
                    <a:pt x="354" y="2070"/>
                  </a:lnTo>
                  <a:lnTo>
                    <a:pt x="325" y="2102"/>
                  </a:lnTo>
                  <a:lnTo>
                    <a:pt x="297" y="2135"/>
                  </a:lnTo>
                  <a:lnTo>
                    <a:pt x="271" y="2169"/>
                  </a:lnTo>
                  <a:lnTo>
                    <a:pt x="247" y="2203"/>
                  </a:lnTo>
                  <a:lnTo>
                    <a:pt x="540" y="2203"/>
                  </a:lnTo>
                  <a:lnTo>
                    <a:pt x="640" y="2203"/>
                  </a:lnTo>
                  <a:lnTo>
                    <a:pt x="731" y="2201"/>
                  </a:lnTo>
                  <a:lnTo>
                    <a:pt x="771" y="2200"/>
                  </a:lnTo>
                  <a:lnTo>
                    <a:pt x="810" y="2196"/>
                  </a:lnTo>
                  <a:lnTo>
                    <a:pt x="846" y="2193"/>
                  </a:lnTo>
                  <a:lnTo>
                    <a:pt x="880" y="2190"/>
                  </a:lnTo>
                  <a:lnTo>
                    <a:pt x="913" y="2184"/>
                  </a:lnTo>
                  <a:lnTo>
                    <a:pt x="944" y="2178"/>
                  </a:lnTo>
                  <a:lnTo>
                    <a:pt x="973" y="2170"/>
                  </a:lnTo>
                  <a:lnTo>
                    <a:pt x="999" y="2160"/>
                  </a:lnTo>
                  <a:lnTo>
                    <a:pt x="1026" y="2150"/>
                  </a:lnTo>
                  <a:lnTo>
                    <a:pt x="1050" y="2138"/>
                  </a:lnTo>
                  <a:lnTo>
                    <a:pt x="1073" y="2124"/>
                  </a:lnTo>
                  <a:lnTo>
                    <a:pt x="1095" y="2108"/>
                  </a:lnTo>
                  <a:lnTo>
                    <a:pt x="1112" y="2094"/>
                  </a:lnTo>
                  <a:lnTo>
                    <a:pt x="1128" y="2080"/>
                  </a:lnTo>
                  <a:lnTo>
                    <a:pt x="1140" y="2067"/>
                  </a:lnTo>
                  <a:lnTo>
                    <a:pt x="1151" y="2054"/>
                  </a:lnTo>
                  <a:lnTo>
                    <a:pt x="1160" y="2043"/>
                  </a:lnTo>
                  <a:lnTo>
                    <a:pt x="1166" y="2032"/>
                  </a:lnTo>
                  <a:lnTo>
                    <a:pt x="1171" y="2023"/>
                  </a:lnTo>
                  <a:lnTo>
                    <a:pt x="1174" y="2014"/>
                  </a:lnTo>
                  <a:lnTo>
                    <a:pt x="1175" y="2005"/>
                  </a:lnTo>
                  <a:lnTo>
                    <a:pt x="1175" y="1998"/>
                  </a:lnTo>
                  <a:lnTo>
                    <a:pt x="1173" y="1992"/>
                  </a:lnTo>
                  <a:lnTo>
                    <a:pt x="1171" y="1986"/>
                  </a:lnTo>
                  <a:lnTo>
                    <a:pt x="1166" y="1982"/>
                  </a:lnTo>
                  <a:lnTo>
                    <a:pt x="1161" y="1980"/>
                  </a:lnTo>
                  <a:lnTo>
                    <a:pt x="1154" y="1977"/>
                  </a:lnTo>
                  <a:lnTo>
                    <a:pt x="1147" y="1976"/>
                  </a:lnTo>
                  <a:close/>
                  <a:moveTo>
                    <a:pt x="3963" y="2222"/>
                  </a:moveTo>
                  <a:lnTo>
                    <a:pt x="4169" y="2222"/>
                  </a:lnTo>
                  <a:lnTo>
                    <a:pt x="4169" y="2162"/>
                  </a:lnTo>
                  <a:lnTo>
                    <a:pt x="4030" y="2162"/>
                  </a:lnTo>
                  <a:lnTo>
                    <a:pt x="4030" y="2079"/>
                  </a:lnTo>
                  <a:lnTo>
                    <a:pt x="4153" y="2079"/>
                  </a:lnTo>
                  <a:lnTo>
                    <a:pt x="4153" y="2018"/>
                  </a:lnTo>
                  <a:lnTo>
                    <a:pt x="4030" y="2018"/>
                  </a:lnTo>
                  <a:lnTo>
                    <a:pt x="4030" y="1939"/>
                  </a:lnTo>
                  <a:lnTo>
                    <a:pt x="4166" y="1939"/>
                  </a:lnTo>
                  <a:lnTo>
                    <a:pt x="4166" y="1879"/>
                  </a:lnTo>
                  <a:lnTo>
                    <a:pt x="3963" y="1879"/>
                  </a:lnTo>
                  <a:lnTo>
                    <a:pt x="3963" y="2222"/>
                  </a:lnTo>
                  <a:close/>
                  <a:moveTo>
                    <a:pt x="3677" y="2050"/>
                  </a:moveTo>
                  <a:lnTo>
                    <a:pt x="3677" y="2050"/>
                  </a:lnTo>
                  <a:lnTo>
                    <a:pt x="3677" y="2073"/>
                  </a:lnTo>
                  <a:lnTo>
                    <a:pt x="3679" y="2095"/>
                  </a:lnTo>
                  <a:lnTo>
                    <a:pt x="3684" y="2115"/>
                  </a:lnTo>
                  <a:lnTo>
                    <a:pt x="3689" y="2133"/>
                  </a:lnTo>
                  <a:lnTo>
                    <a:pt x="3696" y="2149"/>
                  </a:lnTo>
                  <a:lnTo>
                    <a:pt x="3703" y="2163"/>
                  </a:lnTo>
                  <a:lnTo>
                    <a:pt x="3712" y="2177"/>
                  </a:lnTo>
                  <a:lnTo>
                    <a:pt x="3722" y="2188"/>
                  </a:lnTo>
                  <a:lnTo>
                    <a:pt x="3733" y="2197"/>
                  </a:lnTo>
                  <a:lnTo>
                    <a:pt x="3745" y="2206"/>
                  </a:lnTo>
                  <a:lnTo>
                    <a:pt x="3757" y="2213"/>
                  </a:lnTo>
                  <a:lnTo>
                    <a:pt x="3771" y="2218"/>
                  </a:lnTo>
                  <a:lnTo>
                    <a:pt x="3785" y="2223"/>
                  </a:lnTo>
                  <a:lnTo>
                    <a:pt x="3799" y="2226"/>
                  </a:lnTo>
                  <a:lnTo>
                    <a:pt x="3815" y="2227"/>
                  </a:lnTo>
                  <a:lnTo>
                    <a:pt x="3830" y="2228"/>
                  </a:lnTo>
                  <a:lnTo>
                    <a:pt x="3854" y="2227"/>
                  </a:lnTo>
                  <a:lnTo>
                    <a:pt x="3880" y="2224"/>
                  </a:lnTo>
                  <a:lnTo>
                    <a:pt x="3891" y="2221"/>
                  </a:lnTo>
                  <a:lnTo>
                    <a:pt x="3902" y="2217"/>
                  </a:lnTo>
                  <a:lnTo>
                    <a:pt x="3910" y="2213"/>
                  </a:lnTo>
                  <a:lnTo>
                    <a:pt x="3919" y="2207"/>
                  </a:lnTo>
                  <a:lnTo>
                    <a:pt x="3905" y="2153"/>
                  </a:lnTo>
                  <a:lnTo>
                    <a:pt x="3893" y="2159"/>
                  </a:lnTo>
                  <a:lnTo>
                    <a:pt x="3880" y="2164"/>
                  </a:lnTo>
                  <a:lnTo>
                    <a:pt x="3871" y="2166"/>
                  </a:lnTo>
                  <a:lnTo>
                    <a:pt x="3862" y="2168"/>
                  </a:lnTo>
                  <a:lnTo>
                    <a:pt x="3842" y="2169"/>
                  </a:lnTo>
                  <a:lnTo>
                    <a:pt x="3830" y="2168"/>
                  </a:lnTo>
                  <a:lnTo>
                    <a:pt x="3820" y="2167"/>
                  </a:lnTo>
                  <a:lnTo>
                    <a:pt x="3810" y="2163"/>
                  </a:lnTo>
                  <a:lnTo>
                    <a:pt x="3800" y="2160"/>
                  </a:lnTo>
                  <a:lnTo>
                    <a:pt x="3791" y="2156"/>
                  </a:lnTo>
                  <a:lnTo>
                    <a:pt x="3784" y="2150"/>
                  </a:lnTo>
                  <a:lnTo>
                    <a:pt x="3777" y="2144"/>
                  </a:lnTo>
                  <a:lnTo>
                    <a:pt x="3771" y="2136"/>
                  </a:lnTo>
                  <a:lnTo>
                    <a:pt x="3765" y="2128"/>
                  </a:lnTo>
                  <a:lnTo>
                    <a:pt x="3761" y="2119"/>
                  </a:lnTo>
                  <a:lnTo>
                    <a:pt x="3756" y="2109"/>
                  </a:lnTo>
                  <a:lnTo>
                    <a:pt x="3753" y="2098"/>
                  </a:lnTo>
                  <a:lnTo>
                    <a:pt x="3751" y="2087"/>
                  </a:lnTo>
                  <a:lnTo>
                    <a:pt x="3749" y="2075"/>
                  </a:lnTo>
                  <a:lnTo>
                    <a:pt x="3747" y="2063"/>
                  </a:lnTo>
                  <a:lnTo>
                    <a:pt x="3747" y="2050"/>
                  </a:lnTo>
                  <a:lnTo>
                    <a:pt x="3747" y="2036"/>
                  </a:lnTo>
                  <a:lnTo>
                    <a:pt x="3749" y="2023"/>
                  </a:lnTo>
                  <a:lnTo>
                    <a:pt x="3751" y="2009"/>
                  </a:lnTo>
                  <a:lnTo>
                    <a:pt x="3753" y="1998"/>
                  </a:lnTo>
                  <a:lnTo>
                    <a:pt x="3756" y="1987"/>
                  </a:lnTo>
                  <a:lnTo>
                    <a:pt x="3761" y="1977"/>
                  </a:lnTo>
                  <a:lnTo>
                    <a:pt x="3766" y="1969"/>
                  </a:lnTo>
                  <a:lnTo>
                    <a:pt x="3772" y="1961"/>
                  </a:lnTo>
                  <a:lnTo>
                    <a:pt x="3778" y="1954"/>
                  </a:lnTo>
                  <a:lnTo>
                    <a:pt x="3785" y="1949"/>
                  </a:lnTo>
                  <a:lnTo>
                    <a:pt x="3793" y="1943"/>
                  </a:lnTo>
                  <a:lnTo>
                    <a:pt x="3800" y="1939"/>
                  </a:lnTo>
                  <a:lnTo>
                    <a:pt x="3809" y="1936"/>
                  </a:lnTo>
                  <a:lnTo>
                    <a:pt x="3818" y="1933"/>
                  </a:lnTo>
                  <a:lnTo>
                    <a:pt x="3827" y="1932"/>
                  </a:lnTo>
                  <a:lnTo>
                    <a:pt x="3837" y="1932"/>
                  </a:lnTo>
                  <a:lnTo>
                    <a:pt x="3857" y="1932"/>
                  </a:lnTo>
                  <a:lnTo>
                    <a:pt x="3874" y="1935"/>
                  </a:lnTo>
                  <a:lnTo>
                    <a:pt x="3888" y="1938"/>
                  </a:lnTo>
                  <a:lnTo>
                    <a:pt x="3900" y="1942"/>
                  </a:lnTo>
                  <a:lnTo>
                    <a:pt x="3914" y="1886"/>
                  </a:lnTo>
                  <a:lnTo>
                    <a:pt x="3899" y="1881"/>
                  </a:lnTo>
                  <a:lnTo>
                    <a:pt x="3881" y="1876"/>
                  </a:lnTo>
                  <a:lnTo>
                    <a:pt x="3859" y="1874"/>
                  </a:lnTo>
                  <a:lnTo>
                    <a:pt x="3831" y="1873"/>
                  </a:lnTo>
                  <a:lnTo>
                    <a:pt x="3817" y="1873"/>
                  </a:lnTo>
                  <a:lnTo>
                    <a:pt x="3804" y="1875"/>
                  </a:lnTo>
                  <a:lnTo>
                    <a:pt x="3790" y="1877"/>
                  </a:lnTo>
                  <a:lnTo>
                    <a:pt x="3776" y="1882"/>
                  </a:lnTo>
                  <a:lnTo>
                    <a:pt x="3763" y="1887"/>
                  </a:lnTo>
                  <a:lnTo>
                    <a:pt x="3751" y="1894"/>
                  </a:lnTo>
                  <a:lnTo>
                    <a:pt x="3739" y="1902"/>
                  </a:lnTo>
                  <a:lnTo>
                    <a:pt x="3727" y="1911"/>
                  </a:lnTo>
                  <a:lnTo>
                    <a:pt x="3716" y="1922"/>
                  </a:lnTo>
                  <a:lnTo>
                    <a:pt x="3707" y="1936"/>
                  </a:lnTo>
                  <a:lnTo>
                    <a:pt x="3698" y="1950"/>
                  </a:lnTo>
                  <a:lnTo>
                    <a:pt x="3690" y="1966"/>
                  </a:lnTo>
                  <a:lnTo>
                    <a:pt x="3685" y="1984"/>
                  </a:lnTo>
                  <a:lnTo>
                    <a:pt x="3680" y="2004"/>
                  </a:lnTo>
                  <a:lnTo>
                    <a:pt x="3677" y="2026"/>
                  </a:lnTo>
                  <a:lnTo>
                    <a:pt x="3677" y="2050"/>
                  </a:lnTo>
                  <a:close/>
                  <a:moveTo>
                    <a:pt x="3560" y="2222"/>
                  </a:moveTo>
                  <a:lnTo>
                    <a:pt x="3628" y="2222"/>
                  </a:lnTo>
                  <a:lnTo>
                    <a:pt x="3628" y="1879"/>
                  </a:lnTo>
                  <a:lnTo>
                    <a:pt x="3560" y="1879"/>
                  </a:lnTo>
                  <a:lnTo>
                    <a:pt x="3560" y="2222"/>
                  </a:lnTo>
                  <a:close/>
                  <a:moveTo>
                    <a:pt x="3303" y="2222"/>
                  </a:moveTo>
                  <a:lnTo>
                    <a:pt x="3519" y="2222"/>
                  </a:lnTo>
                  <a:lnTo>
                    <a:pt x="3519" y="2162"/>
                  </a:lnTo>
                  <a:lnTo>
                    <a:pt x="3369" y="2162"/>
                  </a:lnTo>
                  <a:lnTo>
                    <a:pt x="3369" y="1879"/>
                  </a:lnTo>
                  <a:lnTo>
                    <a:pt x="3303" y="1879"/>
                  </a:lnTo>
                  <a:lnTo>
                    <a:pt x="3303" y="2222"/>
                  </a:lnTo>
                  <a:close/>
                  <a:moveTo>
                    <a:pt x="2969" y="2050"/>
                  </a:moveTo>
                  <a:lnTo>
                    <a:pt x="2969" y="2050"/>
                  </a:lnTo>
                  <a:lnTo>
                    <a:pt x="2970" y="2070"/>
                  </a:lnTo>
                  <a:lnTo>
                    <a:pt x="2971" y="2089"/>
                  </a:lnTo>
                  <a:lnTo>
                    <a:pt x="2974" y="2106"/>
                  </a:lnTo>
                  <a:lnTo>
                    <a:pt x="2977" y="2123"/>
                  </a:lnTo>
                  <a:lnTo>
                    <a:pt x="2983" y="2139"/>
                  </a:lnTo>
                  <a:lnTo>
                    <a:pt x="2989" y="2153"/>
                  </a:lnTo>
                  <a:lnTo>
                    <a:pt x="2996" y="2167"/>
                  </a:lnTo>
                  <a:lnTo>
                    <a:pt x="3005" y="2180"/>
                  </a:lnTo>
                  <a:lnTo>
                    <a:pt x="3014" y="2191"/>
                  </a:lnTo>
                  <a:lnTo>
                    <a:pt x="3025" y="2200"/>
                  </a:lnTo>
                  <a:lnTo>
                    <a:pt x="3037" y="2208"/>
                  </a:lnTo>
                  <a:lnTo>
                    <a:pt x="3050" y="2215"/>
                  </a:lnTo>
                  <a:lnTo>
                    <a:pt x="3064" y="2221"/>
                  </a:lnTo>
                  <a:lnTo>
                    <a:pt x="3080" y="2225"/>
                  </a:lnTo>
                  <a:lnTo>
                    <a:pt x="3096" y="2227"/>
                  </a:lnTo>
                  <a:lnTo>
                    <a:pt x="3114" y="2228"/>
                  </a:lnTo>
                  <a:lnTo>
                    <a:pt x="3131" y="2227"/>
                  </a:lnTo>
                  <a:lnTo>
                    <a:pt x="3147" y="2225"/>
                  </a:lnTo>
                  <a:lnTo>
                    <a:pt x="3162" y="2222"/>
                  </a:lnTo>
                  <a:lnTo>
                    <a:pt x="3175" y="2216"/>
                  </a:lnTo>
                  <a:lnTo>
                    <a:pt x="3189" y="2211"/>
                  </a:lnTo>
                  <a:lnTo>
                    <a:pt x="3201" y="2202"/>
                  </a:lnTo>
                  <a:lnTo>
                    <a:pt x="3212" y="2193"/>
                  </a:lnTo>
                  <a:lnTo>
                    <a:pt x="3222" y="2182"/>
                  </a:lnTo>
                  <a:lnTo>
                    <a:pt x="3230" y="2170"/>
                  </a:lnTo>
                  <a:lnTo>
                    <a:pt x="3238" y="2157"/>
                  </a:lnTo>
                  <a:lnTo>
                    <a:pt x="3245" y="2141"/>
                  </a:lnTo>
                  <a:lnTo>
                    <a:pt x="3250" y="2126"/>
                  </a:lnTo>
                  <a:lnTo>
                    <a:pt x="3253" y="2109"/>
                  </a:lnTo>
                  <a:lnTo>
                    <a:pt x="3257" y="2091"/>
                  </a:lnTo>
                  <a:lnTo>
                    <a:pt x="3259" y="2071"/>
                  </a:lnTo>
                  <a:lnTo>
                    <a:pt x="3259" y="2050"/>
                  </a:lnTo>
                  <a:lnTo>
                    <a:pt x="3259" y="2030"/>
                  </a:lnTo>
                  <a:lnTo>
                    <a:pt x="3257" y="2012"/>
                  </a:lnTo>
                  <a:lnTo>
                    <a:pt x="3255" y="1994"/>
                  </a:lnTo>
                  <a:lnTo>
                    <a:pt x="3250" y="1977"/>
                  </a:lnTo>
                  <a:lnTo>
                    <a:pt x="3246" y="1962"/>
                  </a:lnTo>
                  <a:lnTo>
                    <a:pt x="3239" y="1947"/>
                  </a:lnTo>
                  <a:lnTo>
                    <a:pt x="3233" y="1933"/>
                  </a:lnTo>
                  <a:lnTo>
                    <a:pt x="3224" y="1921"/>
                  </a:lnTo>
                  <a:lnTo>
                    <a:pt x="3214" y="1910"/>
                  </a:lnTo>
                  <a:lnTo>
                    <a:pt x="3203" y="1900"/>
                  </a:lnTo>
                  <a:lnTo>
                    <a:pt x="3192" y="1892"/>
                  </a:lnTo>
                  <a:lnTo>
                    <a:pt x="3179" y="1885"/>
                  </a:lnTo>
                  <a:lnTo>
                    <a:pt x="3164" y="1879"/>
                  </a:lnTo>
                  <a:lnTo>
                    <a:pt x="3149" y="1876"/>
                  </a:lnTo>
                  <a:lnTo>
                    <a:pt x="3132" y="1873"/>
                  </a:lnTo>
                  <a:lnTo>
                    <a:pt x="3114" y="1873"/>
                  </a:lnTo>
                  <a:lnTo>
                    <a:pt x="3097" y="1873"/>
                  </a:lnTo>
                  <a:lnTo>
                    <a:pt x="3081" y="1875"/>
                  </a:lnTo>
                  <a:lnTo>
                    <a:pt x="3066" y="1879"/>
                  </a:lnTo>
                  <a:lnTo>
                    <a:pt x="3052" y="1884"/>
                  </a:lnTo>
                  <a:lnTo>
                    <a:pt x="3039" y="1891"/>
                  </a:lnTo>
                  <a:lnTo>
                    <a:pt x="3028" y="1898"/>
                  </a:lnTo>
                  <a:lnTo>
                    <a:pt x="3017" y="1908"/>
                  </a:lnTo>
                  <a:lnTo>
                    <a:pt x="3007" y="1919"/>
                  </a:lnTo>
                  <a:lnTo>
                    <a:pt x="2998" y="1931"/>
                  </a:lnTo>
                  <a:lnTo>
                    <a:pt x="2991" y="1944"/>
                  </a:lnTo>
                  <a:lnTo>
                    <a:pt x="2984" y="1959"/>
                  </a:lnTo>
                  <a:lnTo>
                    <a:pt x="2978" y="1974"/>
                  </a:lnTo>
                  <a:lnTo>
                    <a:pt x="2974" y="1992"/>
                  </a:lnTo>
                  <a:lnTo>
                    <a:pt x="2972" y="2010"/>
                  </a:lnTo>
                  <a:lnTo>
                    <a:pt x="2970" y="2029"/>
                  </a:lnTo>
                  <a:lnTo>
                    <a:pt x="2969" y="2050"/>
                  </a:lnTo>
                  <a:close/>
                  <a:moveTo>
                    <a:pt x="2698" y="2222"/>
                  </a:moveTo>
                  <a:lnTo>
                    <a:pt x="2765" y="2222"/>
                  </a:lnTo>
                  <a:lnTo>
                    <a:pt x="2765" y="2104"/>
                  </a:lnTo>
                  <a:lnTo>
                    <a:pt x="2774" y="2105"/>
                  </a:lnTo>
                  <a:lnTo>
                    <a:pt x="2785" y="2105"/>
                  </a:lnTo>
                  <a:lnTo>
                    <a:pt x="2796" y="2105"/>
                  </a:lnTo>
                  <a:lnTo>
                    <a:pt x="2803" y="2105"/>
                  </a:lnTo>
                  <a:lnTo>
                    <a:pt x="2817" y="2105"/>
                  </a:lnTo>
                  <a:lnTo>
                    <a:pt x="2829" y="2104"/>
                  </a:lnTo>
                  <a:lnTo>
                    <a:pt x="2841" y="2102"/>
                  </a:lnTo>
                  <a:lnTo>
                    <a:pt x="2853" y="2100"/>
                  </a:lnTo>
                  <a:lnTo>
                    <a:pt x="2864" y="2095"/>
                  </a:lnTo>
                  <a:lnTo>
                    <a:pt x="2875" y="2091"/>
                  </a:lnTo>
                  <a:lnTo>
                    <a:pt x="2886" y="2085"/>
                  </a:lnTo>
                  <a:lnTo>
                    <a:pt x="2895" y="2079"/>
                  </a:lnTo>
                  <a:lnTo>
                    <a:pt x="2904" y="2071"/>
                  </a:lnTo>
                  <a:lnTo>
                    <a:pt x="2912" y="2062"/>
                  </a:lnTo>
                  <a:lnTo>
                    <a:pt x="2919" y="2053"/>
                  </a:lnTo>
                  <a:lnTo>
                    <a:pt x="2925" y="2042"/>
                  </a:lnTo>
                  <a:lnTo>
                    <a:pt x="2930" y="2030"/>
                  </a:lnTo>
                  <a:lnTo>
                    <a:pt x="2933" y="2017"/>
                  </a:lnTo>
                  <a:lnTo>
                    <a:pt x="2936" y="2003"/>
                  </a:lnTo>
                  <a:lnTo>
                    <a:pt x="2937" y="1987"/>
                  </a:lnTo>
                  <a:lnTo>
                    <a:pt x="2936" y="1971"/>
                  </a:lnTo>
                  <a:lnTo>
                    <a:pt x="2933" y="1955"/>
                  </a:lnTo>
                  <a:lnTo>
                    <a:pt x="2929" y="1942"/>
                  </a:lnTo>
                  <a:lnTo>
                    <a:pt x="2923" y="1930"/>
                  </a:lnTo>
                  <a:lnTo>
                    <a:pt x="2917" y="1919"/>
                  </a:lnTo>
                  <a:lnTo>
                    <a:pt x="2908" y="1910"/>
                  </a:lnTo>
                  <a:lnTo>
                    <a:pt x="2899" y="1902"/>
                  </a:lnTo>
                  <a:lnTo>
                    <a:pt x="2889" y="1895"/>
                  </a:lnTo>
                  <a:lnTo>
                    <a:pt x="2879" y="1889"/>
                  </a:lnTo>
                  <a:lnTo>
                    <a:pt x="2868" y="1885"/>
                  </a:lnTo>
                  <a:lnTo>
                    <a:pt x="2856" y="1882"/>
                  </a:lnTo>
                  <a:lnTo>
                    <a:pt x="2843" y="1878"/>
                  </a:lnTo>
                  <a:lnTo>
                    <a:pt x="2818" y="1875"/>
                  </a:lnTo>
                  <a:lnTo>
                    <a:pt x="2792" y="1874"/>
                  </a:lnTo>
                  <a:lnTo>
                    <a:pt x="2768" y="1875"/>
                  </a:lnTo>
                  <a:lnTo>
                    <a:pt x="2743" y="1876"/>
                  </a:lnTo>
                  <a:lnTo>
                    <a:pt x="2720" y="1879"/>
                  </a:lnTo>
                  <a:lnTo>
                    <a:pt x="2698" y="1883"/>
                  </a:lnTo>
                  <a:lnTo>
                    <a:pt x="2698" y="2222"/>
                  </a:lnTo>
                  <a:close/>
                  <a:moveTo>
                    <a:pt x="5247" y="2068"/>
                  </a:moveTo>
                  <a:lnTo>
                    <a:pt x="5141" y="2250"/>
                  </a:lnTo>
                  <a:lnTo>
                    <a:pt x="5354" y="2250"/>
                  </a:lnTo>
                  <a:lnTo>
                    <a:pt x="5456" y="2428"/>
                  </a:lnTo>
                  <a:lnTo>
                    <a:pt x="5560" y="2250"/>
                  </a:lnTo>
                  <a:lnTo>
                    <a:pt x="5771" y="2250"/>
                  </a:lnTo>
                  <a:lnTo>
                    <a:pt x="5665" y="2068"/>
                  </a:lnTo>
                  <a:lnTo>
                    <a:pt x="5771" y="1884"/>
                  </a:lnTo>
                  <a:lnTo>
                    <a:pt x="5560" y="1884"/>
                  </a:lnTo>
                  <a:lnTo>
                    <a:pt x="5456" y="1706"/>
                  </a:lnTo>
                  <a:lnTo>
                    <a:pt x="5354" y="1884"/>
                  </a:lnTo>
                  <a:lnTo>
                    <a:pt x="5141" y="1884"/>
                  </a:lnTo>
                  <a:lnTo>
                    <a:pt x="5247" y="2068"/>
                  </a:lnTo>
                  <a:close/>
                  <a:moveTo>
                    <a:pt x="7727" y="2175"/>
                  </a:moveTo>
                  <a:lnTo>
                    <a:pt x="7727" y="1706"/>
                  </a:lnTo>
                  <a:lnTo>
                    <a:pt x="7726" y="1684"/>
                  </a:lnTo>
                  <a:lnTo>
                    <a:pt x="7724" y="1662"/>
                  </a:lnTo>
                  <a:lnTo>
                    <a:pt x="7534" y="1663"/>
                  </a:lnTo>
                  <a:lnTo>
                    <a:pt x="7525" y="1663"/>
                  </a:lnTo>
                  <a:lnTo>
                    <a:pt x="7516" y="1664"/>
                  </a:lnTo>
                  <a:lnTo>
                    <a:pt x="7507" y="1666"/>
                  </a:lnTo>
                  <a:lnTo>
                    <a:pt x="7499" y="1669"/>
                  </a:lnTo>
                  <a:lnTo>
                    <a:pt x="7492" y="1674"/>
                  </a:lnTo>
                  <a:lnTo>
                    <a:pt x="7484" y="1678"/>
                  </a:lnTo>
                  <a:lnTo>
                    <a:pt x="7478" y="1684"/>
                  </a:lnTo>
                  <a:lnTo>
                    <a:pt x="7473" y="1690"/>
                  </a:lnTo>
                  <a:lnTo>
                    <a:pt x="7467" y="1698"/>
                  </a:lnTo>
                  <a:lnTo>
                    <a:pt x="7464" y="1707"/>
                  </a:lnTo>
                  <a:lnTo>
                    <a:pt x="7461" y="1716"/>
                  </a:lnTo>
                  <a:lnTo>
                    <a:pt x="7459" y="1725"/>
                  </a:lnTo>
                  <a:lnTo>
                    <a:pt x="7457" y="1738"/>
                  </a:lnTo>
                  <a:lnTo>
                    <a:pt x="7457" y="1750"/>
                  </a:lnTo>
                  <a:lnTo>
                    <a:pt x="7457" y="1762"/>
                  </a:lnTo>
                  <a:lnTo>
                    <a:pt x="7460" y="1776"/>
                  </a:lnTo>
                  <a:lnTo>
                    <a:pt x="7504" y="2036"/>
                  </a:lnTo>
                  <a:lnTo>
                    <a:pt x="7529" y="2174"/>
                  </a:lnTo>
                  <a:lnTo>
                    <a:pt x="7727" y="2175"/>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grpSp>
        <p:nvGrpSpPr>
          <p:cNvPr id="8" name="组合 7"/>
          <p:cNvGrpSpPr/>
          <p:nvPr/>
        </p:nvGrpSpPr>
        <p:grpSpPr>
          <a:xfrm>
            <a:off x="5649572" y="1935904"/>
            <a:ext cx="1016000" cy="1016000"/>
            <a:chOff x="4182533" y="2590800"/>
            <a:chExt cx="1016000" cy="1016000"/>
          </a:xfrm>
        </p:grpSpPr>
        <p:sp>
          <p:nvSpPr>
            <p:cNvPr id="9" name="菱形 8"/>
            <p:cNvSpPr/>
            <p:nvPr/>
          </p:nvSpPr>
          <p:spPr>
            <a:xfrm>
              <a:off x="4182533" y="2590800"/>
              <a:ext cx="1016000" cy="1016000"/>
            </a:xfrm>
            <a:prstGeom prst="diamond">
              <a:avLst/>
            </a:prstGeom>
            <a:solidFill>
              <a:srgbClr val="E78D9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lt"/>
              </a:endParaRPr>
            </a:p>
          </p:txBody>
        </p:sp>
        <p:sp>
          <p:nvSpPr>
            <p:cNvPr id="10" name="KSO_Shape"/>
            <p:cNvSpPr>
              <a:spLocks/>
            </p:cNvSpPr>
            <p:nvPr/>
          </p:nvSpPr>
          <p:spPr bwMode="auto">
            <a:xfrm flipH="1">
              <a:off x="4430183" y="2940420"/>
              <a:ext cx="520700" cy="316759"/>
            </a:xfrm>
            <a:custGeom>
              <a:avLst/>
              <a:gdLst>
                <a:gd name="T0" fmla="*/ 1270082 w 7729"/>
                <a:gd name="T1" fmla="*/ 258709 h 4701"/>
                <a:gd name="T2" fmla="*/ 1162619 w 7729"/>
                <a:gd name="T3" fmla="*/ 246144 h 4701"/>
                <a:gd name="T4" fmla="*/ 1301877 w 7729"/>
                <a:gd name="T5" fmla="*/ 284827 h 4701"/>
                <a:gd name="T6" fmla="*/ 1310257 w 7729"/>
                <a:gd name="T7" fmla="*/ 277928 h 4701"/>
                <a:gd name="T8" fmla="*/ 1300152 w 7729"/>
                <a:gd name="T9" fmla="*/ 810623 h 4701"/>
                <a:gd name="T10" fmla="*/ 1301877 w 7729"/>
                <a:gd name="T11" fmla="*/ 887250 h 4701"/>
                <a:gd name="T12" fmla="*/ 1320856 w 7729"/>
                <a:gd name="T13" fmla="*/ 902773 h 4701"/>
                <a:gd name="T14" fmla="*/ 1335891 w 7729"/>
                <a:gd name="T15" fmla="*/ 839697 h 4701"/>
                <a:gd name="T16" fmla="*/ 1316666 w 7729"/>
                <a:gd name="T17" fmla="*/ 786723 h 4701"/>
                <a:gd name="T18" fmla="*/ 1061318 w 7729"/>
                <a:gd name="T19" fmla="*/ 904990 h 4701"/>
                <a:gd name="T20" fmla="*/ 1182830 w 7729"/>
                <a:gd name="T21" fmla="*/ 938746 h 4701"/>
                <a:gd name="T22" fmla="*/ 1266878 w 7729"/>
                <a:gd name="T23" fmla="*/ 911150 h 4701"/>
                <a:gd name="T24" fmla="*/ 1254801 w 7729"/>
                <a:gd name="T25" fmla="*/ 825160 h 4701"/>
                <a:gd name="T26" fmla="*/ 1285857 w 7729"/>
                <a:gd name="T27" fmla="*/ 757156 h 4701"/>
                <a:gd name="T28" fmla="*/ 1904754 w 7729"/>
                <a:gd name="T29" fmla="*/ 560291 h 4701"/>
                <a:gd name="T30" fmla="*/ 1861374 w 7729"/>
                <a:gd name="T31" fmla="*/ 610554 h 4701"/>
                <a:gd name="T32" fmla="*/ 1732961 w 7729"/>
                <a:gd name="T33" fmla="*/ 649977 h 4701"/>
                <a:gd name="T34" fmla="*/ 613475 w 7729"/>
                <a:gd name="T35" fmla="*/ 877887 h 4701"/>
                <a:gd name="T36" fmla="*/ 712557 w 7729"/>
                <a:gd name="T37" fmla="*/ 727343 h 4701"/>
                <a:gd name="T38" fmla="*/ 628017 w 7729"/>
                <a:gd name="T39" fmla="*/ 654658 h 4701"/>
                <a:gd name="T40" fmla="*/ 367740 w 7729"/>
                <a:gd name="T41" fmla="*/ 591829 h 4701"/>
                <a:gd name="T42" fmla="*/ 61865 w 7729"/>
                <a:gd name="T43" fmla="*/ 463706 h 4701"/>
                <a:gd name="T44" fmla="*/ 45351 w 7729"/>
                <a:gd name="T45" fmla="*/ 394963 h 4701"/>
                <a:gd name="T46" fmla="*/ 0 w 7729"/>
                <a:gd name="T47" fmla="*/ 21436 h 4701"/>
                <a:gd name="T48" fmla="*/ 317705 w 7729"/>
                <a:gd name="T49" fmla="*/ 279899 h 4701"/>
                <a:gd name="T50" fmla="*/ 417035 w 7729"/>
                <a:gd name="T51" fmla="*/ 341989 h 4701"/>
                <a:gd name="T52" fmla="*/ 1472684 w 7729"/>
                <a:gd name="T53" fmla="*/ 365150 h 4701"/>
                <a:gd name="T54" fmla="*/ 1629195 w 7729"/>
                <a:gd name="T55" fmla="*/ 386832 h 4701"/>
                <a:gd name="T56" fmla="*/ 1822431 w 7729"/>
                <a:gd name="T57" fmla="*/ 471837 h 4701"/>
                <a:gd name="T58" fmla="*/ 1904261 w 7729"/>
                <a:gd name="T59" fmla="*/ 551421 h 4701"/>
                <a:gd name="T60" fmla="*/ 762099 w 7729"/>
                <a:gd name="T61" fmla="*/ 472329 h 4701"/>
                <a:gd name="T62" fmla="*/ 709846 w 7729"/>
                <a:gd name="T63" fmla="*/ 459517 h 4701"/>
                <a:gd name="T64" fmla="*/ 682980 w 7729"/>
                <a:gd name="T65" fmla="*/ 505346 h 4701"/>
                <a:gd name="T66" fmla="*/ 722663 w 7729"/>
                <a:gd name="T67" fmla="*/ 545014 h 4701"/>
                <a:gd name="T68" fmla="*/ 768753 w 7729"/>
                <a:gd name="T69" fmla="*/ 518158 h 4701"/>
                <a:gd name="T70" fmla="*/ 913927 w 7729"/>
                <a:gd name="T71" fmla="*/ 472329 h 4701"/>
                <a:gd name="T72" fmla="*/ 862167 w 7729"/>
                <a:gd name="T73" fmla="*/ 459517 h 4701"/>
                <a:gd name="T74" fmla="*/ 835055 w 7729"/>
                <a:gd name="T75" fmla="*/ 505346 h 4701"/>
                <a:gd name="T76" fmla="*/ 874984 w 7729"/>
                <a:gd name="T77" fmla="*/ 545014 h 4701"/>
                <a:gd name="T78" fmla="*/ 920582 w 7729"/>
                <a:gd name="T79" fmla="*/ 518158 h 4701"/>
                <a:gd name="T80" fmla="*/ 1065755 w 7729"/>
                <a:gd name="T81" fmla="*/ 472329 h 4701"/>
                <a:gd name="T82" fmla="*/ 1013995 w 7729"/>
                <a:gd name="T83" fmla="*/ 459517 h 4701"/>
                <a:gd name="T84" fmla="*/ 986883 w 7729"/>
                <a:gd name="T85" fmla="*/ 505346 h 4701"/>
                <a:gd name="T86" fmla="*/ 1026812 w 7729"/>
                <a:gd name="T87" fmla="*/ 545014 h 4701"/>
                <a:gd name="T88" fmla="*/ 1072410 w 7729"/>
                <a:gd name="T89" fmla="*/ 518158 h 4701"/>
                <a:gd name="T90" fmla="*/ 1217583 w 7729"/>
                <a:gd name="T91" fmla="*/ 472329 h 4701"/>
                <a:gd name="T92" fmla="*/ 1165824 w 7729"/>
                <a:gd name="T93" fmla="*/ 459517 h 4701"/>
                <a:gd name="T94" fmla="*/ 1138711 w 7729"/>
                <a:gd name="T95" fmla="*/ 505346 h 4701"/>
                <a:gd name="T96" fmla="*/ 1178640 w 7729"/>
                <a:gd name="T97" fmla="*/ 545014 h 4701"/>
                <a:gd name="T98" fmla="*/ 1224238 w 7729"/>
                <a:gd name="T99" fmla="*/ 518158 h 4701"/>
                <a:gd name="T100" fmla="*/ 1369411 w 7729"/>
                <a:gd name="T101" fmla="*/ 472329 h 4701"/>
                <a:gd name="T102" fmla="*/ 1317652 w 7729"/>
                <a:gd name="T103" fmla="*/ 459517 h 4701"/>
                <a:gd name="T104" fmla="*/ 1290540 w 7729"/>
                <a:gd name="T105" fmla="*/ 505346 h 4701"/>
                <a:gd name="T106" fmla="*/ 1330468 w 7729"/>
                <a:gd name="T107" fmla="*/ 545014 h 4701"/>
                <a:gd name="T108" fmla="*/ 1376066 w 7729"/>
                <a:gd name="T109" fmla="*/ 518158 h 4701"/>
                <a:gd name="T110" fmla="*/ 1720144 w 7729"/>
                <a:gd name="T111" fmla="*/ 469866 h 4701"/>
                <a:gd name="T112" fmla="*/ 1613421 w 7729"/>
                <a:gd name="T113" fmla="*/ 480953 h 4701"/>
                <a:gd name="T114" fmla="*/ 1590006 w 7729"/>
                <a:gd name="T115" fmla="*/ 516680 h 4701"/>
                <a:gd name="T116" fmla="*/ 1625252 w 7729"/>
                <a:gd name="T117" fmla="*/ 548957 h 4701"/>
                <a:gd name="T118" fmla="*/ 1761798 w 7729"/>
                <a:gd name="T119" fmla="*/ 522593 h 47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729" h="4701">
                  <a:moveTo>
                    <a:pt x="546" y="2296"/>
                  </a:moveTo>
                  <a:lnTo>
                    <a:pt x="917" y="2444"/>
                  </a:lnTo>
                  <a:lnTo>
                    <a:pt x="562" y="2722"/>
                  </a:lnTo>
                  <a:lnTo>
                    <a:pt x="288" y="2721"/>
                  </a:lnTo>
                  <a:lnTo>
                    <a:pt x="546" y="2296"/>
                  </a:lnTo>
                  <a:close/>
                  <a:moveTo>
                    <a:pt x="5074" y="1241"/>
                  </a:moveTo>
                  <a:lnTo>
                    <a:pt x="5074" y="1241"/>
                  </a:lnTo>
                  <a:lnTo>
                    <a:pt x="5083" y="1203"/>
                  </a:lnTo>
                  <a:lnTo>
                    <a:pt x="5093" y="1168"/>
                  </a:lnTo>
                  <a:lnTo>
                    <a:pt x="5105" y="1135"/>
                  </a:lnTo>
                  <a:lnTo>
                    <a:pt x="5119" y="1104"/>
                  </a:lnTo>
                  <a:lnTo>
                    <a:pt x="5136" y="1076"/>
                  </a:lnTo>
                  <a:lnTo>
                    <a:pt x="5144" y="1063"/>
                  </a:lnTo>
                  <a:lnTo>
                    <a:pt x="5153" y="1050"/>
                  </a:lnTo>
                  <a:lnTo>
                    <a:pt x="5163" y="1038"/>
                  </a:lnTo>
                  <a:lnTo>
                    <a:pt x="5172" y="1028"/>
                  </a:lnTo>
                  <a:lnTo>
                    <a:pt x="5183" y="1017"/>
                  </a:lnTo>
                  <a:lnTo>
                    <a:pt x="5193" y="1008"/>
                  </a:lnTo>
                  <a:lnTo>
                    <a:pt x="5184" y="1004"/>
                  </a:lnTo>
                  <a:lnTo>
                    <a:pt x="5173" y="1002"/>
                  </a:lnTo>
                  <a:lnTo>
                    <a:pt x="5163" y="999"/>
                  </a:lnTo>
                  <a:lnTo>
                    <a:pt x="5151" y="999"/>
                  </a:lnTo>
                  <a:lnTo>
                    <a:pt x="4775" y="998"/>
                  </a:lnTo>
                  <a:lnTo>
                    <a:pt x="4746" y="998"/>
                  </a:lnTo>
                  <a:lnTo>
                    <a:pt x="4717" y="999"/>
                  </a:lnTo>
                  <a:lnTo>
                    <a:pt x="4690" y="1000"/>
                  </a:lnTo>
                  <a:lnTo>
                    <a:pt x="4662" y="1004"/>
                  </a:lnTo>
                  <a:lnTo>
                    <a:pt x="4635" y="1006"/>
                  </a:lnTo>
                  <a:lnTo>
                    <a:pt x="4609" y="1010"/>
                  </a:lnTo>
                  <a:lnTo>
                    <a:pt x="4559" y="1019"/>
                  </a:lnTo>
                  <a:lnTo>
                    <a:pt x="4830" y="1241"/>
                  </a:lnTo>
                  <a:lnTo>
                    <a:pt x="5074" y="1241"/>
                  </a:lnTo>
                  <a:close/>
                  <a:moveTo>
                    <a:pt x="5313" y="1128"/>
                  </a:moveTo>
                  <a:lnTo>
                    <a:pt x="5313" y="1128"/>
                  </a:lnTo>
                  <a:lnTo>
                    <a:pt x="5310" y="1128"/>
                  </a:lnTo>
                  <a:lnTo>
                    <a:pt x="5307" y="1129"/>
                  </a:lnTo>
                  <a:lnTo>
                    <a:pt x="5300" y="1135"/>
                  </a:lnTo>
                  <a:lnTo>
                    <a:pt x="5291" y="1144"/>
                  </a:lnTo>
                  <a:lnTo>
                    <a:pt x="5282" y="1156"/>
                  </a:lnTo>
                  <a:lnTo>
                    <a:pt x="5273" y="1173"/>
                  </a:lnTo>
                  <a:lnTo>
                    <a:pt x="5264" y="1193"/>
                  </a:lnTo>
                  <a:lnTo>
                    <a:pt x="5255" y="1215"/>
                  </a:lnTo>
                  <a:lnTo>
                    <a:pt x="5247" y="1241"/>
                  </a:lnTo>
                  <a:lnTo>
                    <a:pt x="5380" y="1241"/>
                  </a:lnTo>
                  <a:lnTo>
                    <a:pt x="5372" y="1215"/>
                  </a:lnTo>
                  <a:lnTo>
                    <a:pt x="5362" y="1193"/>
                  </a:lnTo>
                  <a:lnTo>
                    <a:pt x="5354" y="1173"/>
                  </a:lnTo>
                  <a:lnTo>
                    <a:pt x="5344" y="1156"/>
                  </a:lnTo>
                  <a:lnTo>
                    <a:pt x="5335" y="1144"/>
                  </a:lnTo>
                  <a:lnTo>
                    <a:pt x="5327" y="1135"/>
                  </a:lnTo>
                  <a:lnTo>
                    <a:pt x="5320" y="1129"/>
                  </a:lnTo>
                  <a:lnTo>
                    <a:pt x="5316" y="1128"/>
                  </a:lnTo>
                  <a:lnTo>
                    <a:pt x="5313" y="1128"/>
                  </a:lnTo>
                  <a:close/>
                  <a:moveTo>
                    <a:pt x="5337" y="3193"/>
                  </a:moveTo>
                  <a:lnTo>
                    <a:pt x="5337" y="3193"/>
                  </a:lnTo>
                  <a:lnTo>
                    <a:pt x="5333" y="3193"/>
                  </a:lnTo>
                  <a:lnTo>
                    <a:pt x="5328" y="3196"/>
                  </a:lnTo>
                  <a:lnTo>
                    <a:pt x="5322" y="3201"/>
                  </a:lnTo>
                  <a:lnTo>
                    <a:pt x="5316" y="3208"/>
                  </a:lnTo>
                  <a:lnTo>
                    <a:pt x="5309" y="3218"/>
                  </a:lnTo>
                  <a:lnTo>
                    <a:pt x="5302" y="3228"/>
                  </a:lnTo>
                  <a:lnTo>
                    <a:pt x="5295" y="3241"/>
                  </a:lnTo>
                  <a:lnTo>
                    <a:pt x="5288" y="3255"/>
                  </a:lnTo>
                  <a:lnTo>
                    <a:pt x="5282" y="3272"/>
                  </a:lnTo>
                  <a:lnTo>
                    <a:pt x="5275" y="3290"/>
                  </a:lnTo>
                  <a:lnTo>
                    <a:pt x="5269" y="3310"/>
                  </a:lnTo>
                  <a:lnTo>
                    <a:pt x="5264" y="3332"/>
                  </a:lnTo>
                  <a:lnTo>
                    <a:pt x="5261" y="3356"/>
                  </a:lnTo>
                  <a:lnTo>
                    <a:pt x="5257" y="3381"/>
                  </a:lnTo>
                  <a:lnTo>
                    <a:pt x="5255" y="3408"/>
                  </a:lnTo>
                  <a:lnTo>
                    <a:pt x="5255" y="3436"/>
                  </a:lnTo>
                  <a:lnTo>
                    <a:pt x="5255" y="3466"/>
                  </a:lnTo>
                  <a:lnTo>
                    <a:pt x="5257" y="3491"/>
                  </a:lnTo>
                  <a:lnTo>
                    <a:pt x="5261" y="3517"/>
                  </a:lnTo>
                  <a:lnTo>
                    <a:pt x="5264" y="3541"/>
                  </a:lnTo>
                  <a:lnTo>
                    <a:pt x="5269" y="3562"/>
                  </a:lnTo>
                  <a:lnTo>
                    <a:pt x="5275" y="3582"/>
                  </a:lnTo>
                  <a:lnTo>
                    <a:pt x="5282" y="3601"/>
                  </a:lnTo>
                  <a:lnTo>
                    <a:pt x="5288" y="3618"/>
                  </a:lnTo>
                  <a:lnTo>
                    <a:pt x="5295" y="3632"/>
                  </a:lnTo>
                  <a:lnTo>
                    <a:pt x="5302" y="3645"/>
                  </a:lnTo>
                  <a:lnTo>
                    <a:pt x="5309" y="3655"/>
                  </a:lnTo>
                  <a:lnTo>
                    <a:pt x="5316" y="3664"/>
                  </a:lnTo>
                  <a:lnTo>
                    <a:pt x="5322" y="3671"/>
                  </a:lnTo>
                  <a:lnTo>
                    <a:pt x="5328" y="3676"/>
                  </a:lnTo>
                  <a:lnTo>
                    <a:pt x="5333" y="3679"/>
                  </a:lnTo>
                  <a:lnTo>
                    <a:pt x="5337" y="3680"/>
                  </a:lnTo>
                  <a:lnTo>
                    <a:pt x="5342" y="3679"/>
                  </a:lnTo>
                  <a:lnTo>
                    <a:pt x="5347" y="3676"/>
                  </a:lnTo>
                  <a:lnTo>
                    <a:pt x="5353" y="3671"/>
                  </a:lnTo>
                  <a:lnTo>
                    <a:pt x="5359" y="3664"/>
                  </a:lnTo>
                  <a:lnTo>
                    <a:pt x="5366" y="3655"/>
                  </a:lnTo>
                  <a:lnTo>
                    <a:pt x="5373" y="3645"/>
                  </a:lnTo>
                  <a:lnTo>
                    <a:pt x="5380" y="3632"/>
                  </a:lnTo>
                  <a:lnTo>
                    <a:pt x="5387" y="3618"/>
                  </a:lnTo>
                  <a:lnTo>
                    <a:pt x="5393" y="3601"/>
                  </a:lnTo>
                  <a:lnTo>
                    <a:pt x="5400" y="3582"/>
                  </a:lnTo>
                  <a:lnTo>
                    <a:pt x="5406" y="3562"/>
                  </a:lnTo>
                  <a:lnTo>
                    <a:pt x="5411" y="3541"/>
                  </a:lnTo>
                  <a:lnTo>
                    <a:pt x="5414" y="3517"/>
                  </a:lnTo>
                  <a:lnTo>
                    <a:pt x="5418" y="3491"/>
                  </a:lnTo>
                  <a:lnTo>
                    <a:pt x="5420" y="3466"/>
                  </a:lnTo>
                  <a:lnTo>
                    <a:pt x="5420" y="3436"/>
                  </a:lnTo>
                  <a:lnTo>
                    <a:pt x="5420" y="3408"/>
                  </a:lnTo>
                  <a:lnTo>
                    <a:pt x="5418" y="3381"/>
                  </a:lnTo>
                  <a:lnTo>
                    <a:pt x="5414" y="3356"/>
                  </a:lnTo>
                  <a:lnTo>
                    <a:pt x="5411" y="3332"/>
                  </a:lnTo>
                  <a:lnTo>
                    <a:pt x="5406" y="3310"/>
                  </a:lnTo>
                  <a:lnTo>
                    <a:pt x="5400" y="3290"/>
                  </a:lnTo>
                  <a:lnTo>
                    <a:pt x="5393" y="3272"/>
                  </a:lnTo>
                  <a:lnTo>
                    <a:pt x="5387" y="3255"/>
                  </a:lnTo>
                  <a:lnTo>
                    <a:pt x="5380" y="3241"/>
                  </a:lnTo>
                  <a:lnTo>
                    <a:pt x="5373" y="3228"/>
                  </a:lnTo>
                  <a:lnTo>
                    <a:pt x="5366" y="3218"/>
                  </a:lnTo>
                  <a:lnTo>
                    <a:pt x="5359" y="3208"/>
                  </a:lnTo>
                  <a:lnTo>
                    <a:pt x="5353" y="3201"/>
                  </a:lnTo>
                  <a:lnTo>
                    <a:pt x="5347" y="3196"/>
                  </a:lnTo>
                  <a:lnTo>
                    <a:pt x="5342" y="3193"/>
                  </a:lnTo>
                  <a:lnTo>
                    <a:pt x="5337" y="3193"/>
                  </a:lnTo>
                  <a:close/>
                  <a:moveTo>
                    <a:pt x="5217" y="3073"/>
                  </a:moveTo>
                  <a:lnTo>
                    <a:pt x="5217" y="3073"/>
                  </a:lnTo>
                  <a:lnTo>
                    <a:pt x="5208" y="3069"/>
                  </a:lnTo>
                  <a:lnTo>
                    <a:pt x="5198" y="3067"/>
                  </a:lnTo>
                  <a:lnTo>
                    <a:pt x="5186" y="3064"/>
                  </a:lnTo>
                  <a:lnTo>
                    <a:pt x="5175" y="3063"/>
                  </a:lnTo>
                  <a:lnTo>
                    <a:pt x="5142" y="3063"/>
                  </a:lnTo>
                  <a:lnTo>
                    <a:pt x="4262" y="3637"/>
                  </a:lnTo>
                  <a:lnTo>
                    <a:pt x="4284" y="3654"/>
                  </a:lnTo>
                  <a:lnTo>
                    <a:pt x="4306" y="3673"/>
                  </a:lnTo>
                  <a:lnTo>
                    <a:pt x="4332" y="3690"/>
                  </a:lnTo>
                  <a:lnTo>
                    <a:pt x="4358" y="3706"/>
                  </a:lnTo>
                  <a:lnTo>
                    <a:pt x="4386" y="3722"/>
                  </a:lnTo>
                  <a:lnTo>
                    <a:pt x="4417" y="3736"/>
                  </a:lnTo>
                  <a:lnTo>
                    <a:pt x="4449" y="3749"/>
                  </a:lnTo>
                  <a:lnTo>
                    <a:pt x="4482" y="3761"/>
                  </a:lnTo>
                  <a:lnTo>
                    <a:pt x="4516" y="3772"/>
                  </a:lnTo>
                  <a:lnTo>
                    <a:pt x="4553" y="3782"/>
                  </a:lnTo>
                  <a:lnTo>
                    <a:pt x="4590" y="3790"/>
                  </a:lnTo>
                  <a:lnTo>
                    <a:pt x="4629" y="3797"/>
                  </a:lnTo>
                  <a:lnTo>
                    <a:pt x="4669" y="3803"/>
                  </a:lnTo>
                  <a:lnTo>
                    <a:pt x="4712" y="3807"/>
                  </a:lnTo>
                  <a:lnTo>
                    <a:pt x="4754" y="3809"/>
                  </a:lnTo>
                  <a:lnTo>
                    <a:pt x="4799" y="3810"/>
                  </a:lnTo>
                  <a:lnTo>
                    <a:pt x="5175" y="3809"/>
                  </a:lnTo>
                  <a:lnTo>
                    <a:pt x="5186" y="3808"/>
                  </a:lnTo>
                  <a:lnTo>
                    <a:pt x="5198" y="3807"/>
                  </a:lnTo>
                  <a:lnTo>
                    <a:pt x="5208" y="3803"/>
                  </a:lnTo>
                  <a:lnTo>
                    <a:pt x="5217" y="3801"/>
                  </a:lnTo>
                  <a:lnTo>
                    <a:pt x="5203" y="3786"/>
                  </a:lnTo>
                  <a:lnTo>
                    <a:pt x="5189" y="3772"/>
                  </a:lnTo>
                  <a:lnTo>
                    <a:pt x="5176" y="3756"/>
                  </a:lnTo>
                  <a:lnTo>
                    <a:pt x="5163" y="3738"/>
                  </a:lnTo>
                  <a:lnTo>
                    <a:pt x="5151" y="3718"/>
                  </a:lnTo>
                  <a:lnTo>
                    <a:pt x="5140" y="3698"/>
                  </a:lnTo>
                  <a:lnTo>
                    <a:pt x="5131" y="3677"/>
                  </a:lnTo>
                  <a:lnTo>
                    <a:pt x="5121" y="3654"/>
                  </a:lnTo>
                  <a:lnTo>
                    <a:pt x="5113" y="3630"/>
                  </a:lnTo>
                  <a:lnTo>
                    <a:pt x="5106" y="3605"/>
                  </a:lnTo>
                  <a:lnTo>
                    <a:pt x="5100" y="3579"/>
                  </a:lnTo>
                  <a:lnTo>
                    <a:pt x="5094" y="3552"/>
                  </a:lnTo>
                  <a:lnTo>
                    <a:pt x="5091" y="3525"/>
                  </a:lnTo>
                  <a:lnTo>
                    <a:pt x="5087" y="3496"/>
                  </a:lnTo>
                  <a:lnTo>
                    <a:pt x="5086" y="3467"/>
                  </a:lnTo>
                  <a:lnTo>
                    <a:pt x="5085" y="3436"/>
                  </a:lnTo>
                  <a:lnTo>
                    <a:pt x="5086" y="3407"/>
                  </a:lnTo>
                  <a:lnTo>
                    <a:pt x="5087" y="3377"/>
                  </a:lnTo>
                  <a:lnTo>
                    <a:pt x="5091" y="3349"/>
                  </a:lnTo>
                  <a:lnTo>
                    <a:pt x="5094" y="3320"/>
                  </a:lnTo>
                  <a:lnTo>
                    <a:pt x="5100" y="3293"/>
                  </a:lnTo>
                  <a:lnTo>
                    <a:pt x="5106" y="3267"/>
                  </a:lnTo>
                  <a:lnTo>
                    <a:pt x="5113" y="3242"/>
                  </a:lnTo>
                  <a:lnTo>
                    <a:pt x="5121" y="3219"/>
                  </a:lnTo>
                  <a:lnTo>
                    <a:pt x="5131" y="3196"/>
                  </a:lnTo>
                  <a:lnTo>
                    <a:pt x="5140" y="3174"/>
                  </a:lnTo>
                  <a:lnTo>
                    <a:pt x="5151" y="3154"/>
                  </a:lnTo>
                  <a:lnTo>
                    <a:pt x="5163" y="3135"/>
                  </a:lnTo>
                  <a:lnTo>
                    <a:pt x="5176" y="3117"/>
                  </a:lnTo>
                  <a:lnTo>
                    <a:pt x="5189" y="3101"/>
                  </a:lnTo>
                  <a:lnTo>
                    <a:pt x="5203" y="3086"/>
                  </a:lnTo>
                  <a:lnTo>
                    <a:pt x="5217" y="3073"/>
                  </a:lnTo>
                  <a:close/>
                  <a:moveTo>
                    <a:pt x="4446" y="1241"/>
                  </a:moveTo>
                  <a:lnTo>
                    <a:pt x="2921" y="0"/>
                  </a:lnTo>
                  <a:lnTo>
                    <a:pt x="2341" y="0"/>
                  </a:lnTo>
                  <a:lnTo>
                    <a:pt x="2419" y="160"/>
                  </a:lnTo>
                  <a:lnTo>
                    <a:pt x="2600" y="533"/>
                  </a:lnTo>
                  <a:lnTo>
                    <a:pt x="2702" y="746"/>
                  </a:lnTo>
                  <a:lnTo>
                    <a:pt x="2800" y="949"/>
                  </a:lnTo>
                  <a:lnTo>
                    <a:pt x="2882" y="1121"/>
                  </a:lnTo>
                  <a:lnTo>
                    <a:pt x="2912" y="1189"/>
                  </a:lnTo>
                  <a:lnTo>
                    <a:pt x="2936" y="1241"/>
                  </a:lnTo>
                  <a:lnTo>
                    <a:pt x="4446" y="1241"/>
                  </a:lnTo>
                  <a:close/>
                  <a:moveTo>
                    <a:pt x="7728" y="2274"/>
                  </a:moveTo>
                  <a:lnTo>
                    <a:pt x="7728" y="2274"/>
                  </a:lnTo>
                  <a:lnTo>
                    <a:pt x="7727" y="2286"/>
                  </a:lnTo>
                  <a:lnTo>
                    <a:pt x="7724" y="2297"/>
                  </a:lnTo>
                  <a:lnTo>
                    <a:pt x="7720" y="2309"/>
                  </a:lnTo>
                  <a:lnTo>
                    <a:pt x="7716" y="2320"/>
                  </a:lnTo>
                  <a:lnTo>
                    <a:pt x="7711" y="2332"/>
                  </a:lnTo>
                  <a:lnTo>
                    <a:pt x="7705" y="2342"/>
                  </a:lnTo>
                  <a:lnTo>
                    <a:pt x="7699" y="2353"/>
                  </a:lnTo>
                  <a:lnTo>
                    <a:pt x="7690" y="2365"/>
                  </a:lnTo>
                  <a:lnTo>
                    <a:pt x="7674" y="2385"/>
                  </a:lnTo>
                  <a:lnTo>
                    <a:pt x="7654" y="2405"/>
                  </a:lnTo>
                  <a:lnTo>
                    <a:pt x="7633" y="2425"/>
                  </a:lnTo>
                  <a:lnTo>
                    <a:pt x="7608" y="2442"/>
                  </a:lnTo>
                  <a:lnTo>
                    <a:pt x="7582" y="2461"/>
                  </a:lnTo>
                  <a:lnTo>
                    <a:pt x="7552" y="2478"/>
                  </a:lnTo>
                  <a:lnTo>
                    <a:pt x="7522" y="2494"/>
                  </a:lnTo>
                  <a:lnTo>
                    <a:pt x="7490" y="2510"/>
                  </a:lnTo>
                  <a:lnTo>
                    <a:pt x="7457" y="2525"/>
                  </a:lnTo>
                  <a:lnTo>
                    <a:pt x="7421" y="2539"/>
                  </a:lnTo>
                  <a:lnTo>
                    <a:pt x="7385" y="2552"/>
                  </a:lnTo>
                  <a:lnTo>
                    <a:pt x="7347" y="2565"/>
                  </a:lnTo>
                  <a:lnTo>
                    <a:pt x="7309" y="2577"/>
                  </a:lnTo>
                  <a:lnTo>
                    <a:pt x="7270" y="2588"/>
                  </a:lnTo>
                  <a:lnTo>
                    <a:pt x="7231" y="2598"/>
                  </a:lnTo>
                  <a:lnTo>
                    <a:pt x="7191" y="2608"/>
                  </a:lnTo>
                  <a:lnTo>
                    <a:pt x="7151" y="2616"/>
                  </a:lnTo>
                  <a:lnTo>
                    <a:pt x="7111" y="2624"/>
                  </a:lnTo>
                  <a:lnTo>
                    <a:pt x="7070" y="2631"/>
                  </a:lnTo>
                  <a:lnTo>
                    <a:pt x="7031" y="2638"/>
                  </a:lnTo>
                  <a:lnTo>
                    <a:pt x="6952" y="2649"/>
                  </a:lnTo>
                  <a:lnTo>
                    <a:pt x="6876" y="2656"/>
                  </a:lnTo>
                  <a:lnTo>
                    <a:pt x="6804" y="2661"/>
                  </a:lnTo>
                  <a:lnTo>
                    <a:pt x="6771" y="2662"/>
                  </a:lnTo>
                  <a:lnTo>
                    <a:pt x="6739" y="2662"/>
                  </a:lnTo>
                  <a:lnTo>
                    <a:pt x="5300" y="2662"/>
                  </a:lnTo>
                  <a:lnTo>
                    <a:pt x="2175" y="4700"/>
                  </a:lnTo>
                  <a:lnTo>
                    <a:pt x="1595" y="4701"/>
                  </a:lnTo>
                  <a:lnTo>
                    <a:pt x="1726" y="4535"/>
                  </a:lnTo>
                  <a:lnTo>
                    <a:pt x="2027" y="4153"/>
                  </a:lnTo>
                  <a:lnTo>
                    <a:pt x="2197" y="3938"/>
                  </a:lnTo>
                  <a:lnTo>
                    <a:pt x="2357" y="3733"/>
                  </a:lnTo>
                  <a:lnTo>
                    <a:pt x="2489" y="3563"/>
                  </a:lnTo>
                  <a:lnTo>
                    <a:pt x="2539" y="3497"/>
                  </a:lnTo>
                  <a:lnTo>
                    <a:pt x="2576" y="3449"/>
                  </a:lnTo>
                  <a:lnTo>
                    <a:pt x="2634" y="3372"/>
                  </a:lnTo>
                  <a:lnTo>
                    <a:pt x="2695" y="3290"/>
                  </a:lnTo>
                  <a:lnTo>
                    <a:pt x="2726" y="3246"/>
                  </a:lnTo>
                  <a:lnTo>
                    <a:pt x="2758" y="3201"/>
                  </a:lnTo>
                  <a:lnTo>
                    <a:pt x="2787" y="3154"/>
                  </a:lnTo>
                  <a:lnTo>
                    <a:pt x="2817" y="3107"/>
                  </a:lnTo>
                  <a:lnTo>
                    <a:pt x="2844" y="3057"/>
                  </a:lnTo>
                  <a:lnTo>
                    <a:pt x="2857" y="3031"/>
                  </a:lnTo>
                  <a:lnTo>
                    <a:pt x="2869" y="3005"/>
                  </a:lnTo>
                  <a:lnTo>
                    <a:pt x="2880" y="2979"/>
                  </a:lnTo>
                  <a:lnTo>
                    <a:pt x="2891" y="2952"/>
                  </a:lnTo>
                  <a:lnTo>
                    <a:pt x="2902" y="2925"/>
                  </a:lnTo>
                  <a:lnTo>
                    <a:pt x="2911" y="2898"/>
                  </a:lnTo>
                  <a:lnTo>
                    <a:pt x="2919" y="2870"/>
                  </a:lnTo>
                  <a:lnTo>
                    <a:pt x="2927" y="2841"/>
                  </a:lnTo>
                  <a:lnTo>
                    <a:pt x="2934" y="2813"/>
                  </a:lnTo>
                  <a:lnTo>
                    <a:pt x="2939" y="2783"/>
                  </a:lnTo>
                  <a:lnTo>
                    <a:pt x="2943" y="2754"/>
                  </a:lnTo>
                  <a:lnTo>
                    <a:pt x="2947" y="2723"/>
                  </a:lnTo>
                  <a:lnTo>
                    <a:pt x="2949" y="2694"/>
                  </a:lnTo>
                  <a:lnTo>
                    <a:pt x="2950" y="2662"/>
                  </a:lnTo>
                  <a:lnTo>
                    <a:pt x="2686" y="2662"/>
                  </a:lnTo>
                  <a:lnTo>
                    <a:pt x="2617" y="2661"/>
                  </a:lnTo>
                  <a:lnTo>
                    <a:pt x="2548" y="2657"/>
                  </a:lnTo>
                  <a:lnTo>
                    <a:pt x="2477" y="2650"/>
                  </a:lnTo>
                  <a:lnTo>
                    <a:pt x="2405" y="2642"/>
                  </a:lnTo>
                  <a:lnTo>
                    <a:pt x="2331" y="2631"/>
                  </a:lnTo>
                  <a:lnTo>
                    <a:pt x="2257" y="2618"/>
                  </a:lnTo>
                  <a:lnTo>
                    <a:pt x="2182" y="2603"/>
                  </a:lnTo>
                  <a:lnTo>
                    <a:pt x="2106" y="2586"/>
                  </a:lnTo>
                  <a:lnTo>
                    <a:pt x="2030" y="2568"/>
                  </a:lnTo>
                  <a:lnTo>
                    <a:pt x="1953" y="2547"/>
                  </a:lnTo>
                  <a:lnTo>
                    <a:pt x="1876" y="2526"/>
                  </a:lnTo>
                  <a:lnTo>
                    <a:pt x="1800" y="2504"/>
                  </a:lnTo>
                  <a:lnTo>
                    <a:pt x="1722" y="2480"/>
                  </a:lnTo>
                  <a:lnTo>
                    <a:pt x="1645" y="2454"/>
                  </a:lnTo>
                  <a:lnTo>
                    <a:pt x="1568" y="2429"/>
                  </a:lnTo>
                  <a:lnTo>
                    <a:pt x="1492" y="2402"/>
                  </a:lnTo>
                  <a:lnTo>
                    <a:pt x="1339" y="2347"/>
                  </a:lnTo>
                  <a:lnTo>
                    <a:pt x="1189" y="2290"/>
                  </a:lnTo>
                  <a:lnTo>
                    <a:pt x="1044" y="2234"/>
                  </a:lnTo>
                  <a:lnTo>
                    <a:pt x="904" y="2177"/>
                  </a:lnTo>
                  <a:lnTo>
                    <a:pt x="640" y="2070"/>
                  </a:lnTo>
                  <a:lnTo>
                    <a:pt x="519" y="2021"/>
                  </a:lnTo>
                  <a:lnTo>
                    <a:pt x="406" y="1978"/>
                  </a:lnTo>
                  <a:lnTo>
                    <a:pt x="375" y="1965"/>
                  </a:lnTo>
                  <a:lnTo>
                    <a:pt x="346" y="1950"/>
                  </a:lnTo>
                  <a:lnTo>
                    <a:pt x="319" y="1934"/>
                  </a:lnTo>
                  <a:lnTo>
                    <a:pt x="294" y="1919"/>
                  </a:lnTo>
                  <a:lnTo>
                    <a:pt x="273" y="1901"/>
                  </a:lnTo>
                  <a:lnTo>
                    <a:pt x="251" y="1882"/>
                  </a:lnTo>
                  <a:lnTo>
                    <a:pt x="234" y="1863"/>
                  </a:lnTo>
                  <a:lnTo>
                    <a:pt x="218" y="1844"/>
                  </a:lnTo>
                  <a:lnTo>
                    <a:pt x="204" y="1824"/>
                  </a:lnTo>
                  <a:lnTo>
                    <a:pt x="192" y="1804"/>
                  </a:lnTo>
                  <a:lnTo>
                    <a:pt x="183" y="1783"/>
                  </a:lnTo>
                  <a:lnTo>
                    <a:pt x="176" y="1762"/>
                  </a:lnTo>
                  <a:lnTo>
                    <a:pt x="170" y="1742"/>
                  </a:lnTo>
                  <a:lnTo>
                    <a:pt x="166" y="1720"/>
                  </a:lnTo>
                  <a:lnTo>
                    <a:pt x="164" y="1700"/>
                  </a:lnTo>
                  <a:lnTo>
                    <a:pt x="165" y="1680"/>
                  </a:lnTo>
                  <a:lnTo>
                    <a:pt x="166" y="1660"/>
                  </a:lnTo>
                  <a:lnTo>
                    <a:pt x="171" y="1640"/>
                  </a:lnTo>
                  <a:lnTo>
                    <a:pt x="177" y="1621"/>
                  </a:lnTo>
                  <a:lnTo>
                    <a:pt x="184" y="1603"/>
                  </a:lnTo>
                  <a:lnTo>
                    <a:pt x="193" y="1587"/>
                  </a:lnTo>
                  <a:lnTo>
                    <a:pt x="204" y="1570"/>
                  </a:lnTo>
                  <a:lnTo>
                    <a:pt x="217" y="1555"/>
                  </a:lnTo>
                  <a:lnTo>
                    <a:pt x="231" y="1541"/>
                  </a:lnTo>
                  <a:lnTo>
                    <a:pt x="247" y="1528"/>
                  </a:lnTo>
                  <a:lnTo>
                    <a:pt x="264" y="1516"/>
                  </a:lnTo>
                  <a:lnTo>
                    <a:pt x="284" y="1507"/>
                  </a:lnTo>
                  <a:lnTo>
                    <a:pt x="304" y="1497"/>
                  </a:lnTo>
                  <a:lnTo>
                    <a:pt x="327" y="1491"/>
                  </a:lnTo>
                  <a:lnTo>
                    <a:pt x="350" y="1485"/>
                  </a:lnTo>
                  <a:lnTo>
                    <a:pt x="375" y="1483"/>
                  </a:lnTo>
                  <a:lnTo>
                    <a:pt x="402" y="1482"/>
                  </a:lnTo>
                  <a:lnTo>
                    <a:pt x="407" y="1482"/>
                  </a:lnTo>
                  <a:lnTo>
                    <a:pt x="0" y="87"/>
                  </a:lnTo>
                  <a:lnTo>
                    <a:pt x="447" y="87"/>
                  </a:lnTo>
                  <a:lnTo>
                    <a:pt x="533" y="199"/>
                  </a:lnTo>
                  <a:lnTo>
                    <a:pt x="739" y="464"/>
                  </a:lnTo>
                  <a:lnTo>
                    <a:pt x="859" y="619"/>
                  </a:lnTo>
                  <a:lnTo>
                    <a:pt x="977" y="770"/>
                  </a:lnTo>
                  <a:lnTo>
                    <a:pt x="1084" y="904"/>
                  </a:lnTo>
                  <a:lnTo>
                    <a:pt x="1168" y="1008"/>
                  </a:lnTo>
                  <a:lnTo>
                    <a:pt x="1192" y="1035"/>
                  </a:lnTo>
                  <a:lnTo>
                    <a:pt x="1215" y="1061"/>
                  </a:lnTo>
                  <a:lnTo>
                    <a:pt x="1239" y="1087"/>
                  </a:lnTo>
                  <a:lnTo>
                    <a:pt x="1264" y="1111"/>
                  </a:lnTo>
                  <a:lnTo>
                    <a:pt x="1289" y="1136"/>
                  </a:lnTo>
                  <a:lnTo>
                    <a:pt x="1313" y="1159"/>
                  </a:lnTo>
                  <a:lnTo>
                    <a:pt x="1339" y="1181"/>
                  </a:lnTo>
                  <a:lnTo>
                    <a:pt x="1366" y="1203"/>
                  </a:lnTo>
                  <a:lnTo>
                    <a:pt x="1392" y="1223"/>
                  </a:lnTo>
                  <a:lnTo>
                    <a:pt x="1421" y="1244"/>
                  </a:lnTo>
                  <a:lnTo>
                    <a:pt x="1448" y="1264"/>
                  </a:lnTo>
                  <a:lnTo>
                    <a:pt x="1476" y="1281"/>
                  </a:lnTo>
                  <a:lnTo>
                    <a:pt x="1506" y="1299"/>
                  </a:lnTo>
                  <a:lnTo>
                    <a:pt x="1535" y="1316"/>
                  </a:lnTo>
                  <a:lnTo>
                    <a:pt x="1565" y="1332"/>
                  </a:lnTo>
                  <a:lnTo>
                    <a:pt x="1595" y="1347"/>
                  </a:lnTo>
                  <a:lnTo>
                    <a:pt x="1627" y="1362"/>
                  </a:lnTo>
                  <a:lnTo>
                    <a:pt x="1659" y="1375"/>
                  </a:lnTo>
                  <a:lnTo>
                    <a:pt x="1692" y="1388"/>
                  </a:lnTo>
                  <a:lnTo>
                    <a:pt x="1725" y="1399"/>
                  </a:lnTo>
                  <a:lnTo>
                    <a:pt x="1759" y="1411"/>
                  </a:lnTo>
                  <a:lnTo>
                    <a:pt x="1794" y="1421"/>
                  </a:lnTo>
                  <a:lnTo>
                    <a:pt x="1829" y="1431"/>
                  </a:lnTo>
                  <a:lnTo>
                    <a:pt x="1866" y="1439"/>
                  </a:lnTo>
                  <a:lnTo>
                    <a:pt x="1902" y="1448"/>
                  </a:lnTo>
                  <a:lnTo>
                    <a:pt x="1940" y="1455"/>
                  </a:lnTo>
                  <a:lnTo>
                    <a:pt x="1979" y="1461"/>
                  </a:lnTo>
                  <a:lnTo>
                    <a:pt x="2018" y="1467"/>
                  </a:lnTo>
                  <a:lnTo>
                    <a:pt x="2058" y="1471"/>
                  </a:lnTo>
                  <a:lnTo>
                    <a:pt x="2099" y="1476"/>
                  </a:lnTo>
                  <a:lnTo>
                    <a:pt x="2141" y="1480"/>
                  </a:lnTo>
                  <a:lnTo>
                    <a:pt x="2183" y="1482"/>
                  </a:lnTo>
                  <a:lnTo>
                    <a:pt x="5975" y="1482"/>
                  </a:lnTo>
                  <a:lnTo>
                    <a:pt x="6025" y="1482"/>
                  </a:lnTo>
                  <a:lnTo>
                    <a:pt x="6075" y="1484"/>
                  </a:lnTo>
                  <a:lnTo>
                    <a:pt x="6125" y="1487"/>
                  </a:lnTo>
                  <a:lnTo>
                    <a:pt x="6174" y="1491"/>
                  </a:lnTo>
                  <a:lnTo>
                    <a:pt x="6224" y="1496"/>
                  </a:lnTo>
                  <a:lnTo>
                    <a:pt x="6273" y="1502"/>
                  </a:lnTo>
                  <a:lnTo>
                    <a:pt x="6323" y="1509"/>
                  </a:lnTo>
                  <a:lnTo>
                    <a:pt x="6371" y="1517"/>
                  </a:lnTo>
                  <a:lnTo>
                    <a:pt x="6420" y="1526"/>
                  </a:lnTo>
                  <a:lnTo>
                    <a:pt x="6468" y="1536"/>
                  </a:lnTo>
                  <a:lnTo>
                    <a:pt x="6515" y="1547"/>
                  </a:lnTo>
                  <a:lnTo>
                    <a:pt x="6562" y="1557"/>
                  </a:lnTo>
                  <a:lnTo>
                    <a:pt x="6610" y="1570"/>
                  </a:lnTo>
                  <a:lnTo>
                    <a:pt x="6656" y="1582"/>
                  </a:lnTo>
                  <a:lnTo>
                    <a:pt x="6700" y="1596"/>
                  </a:lnTo>
                  <a:lnTo>
                    <a:pt x="6746" y="1611"/>
                  </a:lnTo>
                  <a:lnTo>
                    <a:pt x="6825" y="1638"/>
                  </a:lnTo>
                  <a:lnTo>
                    <a:pt x="6901" y="1666"/>
                  </a:lnTo>
                  <a:lnTo>
                    <a:pt x="6974" y="1696"/>
                  </a:lnTo>
                  <a:lnTo>
                    <a:pt x="7044" y="1725"/>
                  </a:lnTo>
                  <a:lnTo>
                    <a:pt x="7110" y="1756"/>
                  </a:lnTo>
                  <a:lnTo>
                    <a:pt x="7174" y="1788"/>
                  </a:lnTo>
                  <a:lnTo>
                    <a:pt x="7234" y="1818"/>
                  </a:lnTo>
                  <a:lnTo>
                    <a:pt x="7290" y="1850"/>
                  </a:lnTo>
                  <a:lnTo>
                    <a:pt x="7344" y="1882"/>
                  </a:lnTo>
                  <a:lnTo>
                    <a:pt x="7394" y="1915"/>
                  </a:lnTo>
                  <a:lnTo>
                    <a:pt x="7443" y="1947"/>
                  </a:lnTo>
                  <a:lnTo>
                    <a:pt x="7488" y="1979"/>
                  </a:lnTo>
                  <a:lnTo>
                    <a:pt x="7529" y="2011"/>
                  </a:lnTo>
                  <a:lnTo>
                    <a:pt x="7567" y="2042"/>
                  </a:lnTo>
                  <a:lnTo>
                    <a:pt x="7602" y="2073"/>
                  </a:lnTo>
                  <a:lnTo>
                    <a:pt x="7635" y="2104"/>
                  </a:lnTo>
                  <a:lnTo>
                    <a:pt x="7660" y="2131"/>
                  </a:lnTo>
                  <a:lnTo>
                    <a:pt x="7681" y="2155"/>
                  </a:lnTo>
                  <a:lnTo>
                    <a:pt x="7698" y="2178"/>
                  </a:lnTo>
                  <a:lnTo>
                    <a:pt x="7711" y="2199"/>
                  </a:lnTo>
                  <a:lnTo>
                    <a:pt x="7720" y="2219"/>
                  </a:lnTo>
                  <a:lnTo>
                    <a:pt x="7724" y="2230"/>
                  </a:lnTo>
                  <a:lnTo>
                    <a:pt x="7726" y="2238"/>
                  </a:lnTo>
                  <a:lnTo>
                    <a:pt x="7728" y="2248"/>
                  </a:lnTo>
                  <a:lnTo>
                    <a:pt x="7729" y="2256"/>
                  </a:lnTo>
                  <a:lnTo>
                    <a:pt x="7729" y="2265"/>
                  </a:lnTo>
                  <a:lnTo>
                    <a:pt x="7728" y="2274"/>
                  </a:lnTo>
                  <a:close/>
                  <a:moveTo>
                    <a:pt x="3133" y="2032"/>
                  </a:moveTo>
                  <a:lnTo>
                    <a:pt x="3133" y="2032"/>
                  </a:lnTo>
                  <a:lnTo>
                    <a:pt x="3132" y="2014"/>
                  </a:lnTo>
                  <a:lnTo>
                    <a:pt x="3128" y="1995"/>
                  </a:lnTo>
                  <a:lnTo>
                    <a:pt x="3125" y="1979"/>
                  </a:lnTo>
                  <a:lnTo>
                    <a:pt x="3119" y="1962"/>
                  </a:lnTo>
                  <a:lnTo>
                    <a:pt x="3111" y="1946"/>
                  </a:lnTo>
                  <a:lnTo>
                    <a:pt x="3101" y="1932"/>
                  </a:lnTo>
                  <a:lnTo>
                    <a:pt x="3092" y="1917"/>
                  </a:lnTo>
                  <a:lnTo>
                    <a:pt x="3080" y="1904"/>
                  </a:lnTo>
                  <a:lnTo>
                    <a:pt x="3067" y="1893"/>
                  </a:lnTo>
                  <a:lnTo>
                    <a:pt x="3053" y="1882"/>
                  </a:lnTo>
                  <a:lnTo>
                    <a:pt x="3037" y="1873"/>
                  </a:lnTo>
                  <a:lnTo>
                    <a:pt x="3022" y="1865"/>
                  </a:lnTo>
                  <a:lnTo>
                    <a:pt x="3006" y="1860"/>
                  </a:lnTo>
                  <a:lnTo>
                    <a:pt x="2988" y="1855"/>
                  </a:lnTo>
                  <a:lnTo>
                    <a:pt x="2970" y="1852"/>
                  </a:lnTo>
                  <a:lnTo>
                    <a:pt x="2951" y="1851"/>
                  </a:lnTo>
                  <a:lnTo>
                    <a:pt x="2932" y="1852"/>
                  </a:lnTo>
                  <a:lnTo>
                    <a:pt x="2915" y="1855"/>
                  </a:lnTo>
                  <a:lnTo>
                    <a:pt x="2898" y="1860"/>
                  </a:lnTo>
                  <a:lnTo>
                    <a:pt x="2880" y="1865"/>
                  </a:lnTo>
                  <a:lnTo>
                    <a:pt x="2865" y="1873"/>
                  </a:lnTo>
                  <a:lnTo>
                    <a:pt x="2850" y="1882"/>
                  </a:lnTo>
                  <a:lnTo>
                    <a:pt x="2837" y="1893"/>
                  </a:lnTo>
                  <a:lnTo>
                    <a:pt x="2824" y="1904"/>
                  </a:lnTo>
                  <a:lnTo>
                    <a:pt x="2812" y="1917"/>
                  </a:lnTo>
                  <a:lnTo>
                    <a:pt x="2801" y="1932"/>
                  </a:lnTo>
                  <a:lnTo>
                    <a:pt x="2792" y="1946"/>
                  </a:lnTo>
                  <a:lnTo>
                    <a:pt x="2785" y="1962"/>
                  </a:lnTo>
                  <a:lnTo>
                    <a:pt x="2778" y="1979"/>
                  </a:lnTo>
                  <a:lnTo>
                    <a:pt x="2774" y="1995"/>
                  </a:lnTo>
                  <a:lnTo>
                    <a:pt x="2771" y="2014"/>
                  </a:lnTo>
                  <a:lnTo>
                    <a:pt x="2771" y="2032"/>
                  </a:lnTo>
                  <a:lnTo>
                    <a:pt x="2771" y="2051"/>
                  </a:lnTo>
                  <a:lnTo>
                    <a:pt x="2774" y="2068"/>
                  </a:lnTo>
                  <a:lnTo>
                    <a:pt x="2778" y="2086"/>
                  </a:lnTo>
                  <a:lnTo>
                    <a:pt x="2785" y="2103"/>
                  </a:lnTo>
                  <a:lnTo>
                    <a:pt x="2792" y="2118"/>
                  </a:lnTo>
                  <a:lnTo>
                    <a:pt x="2801" y="2133"/>
                  </a:lnTo>
                  <a:lnTo>
                    <a:pt x="2812" y="2147"/>
                  </a:lnTo>
                  <a:lnTo>
                    <a:pt x="2824" y="2160"/>
                  </a:lnTo>
                  <a:lnTo>
                    <a:pt x="2837" y="2172"/>
                  </a:lnTo>
                  <a:lnTo>
                    <a:pt x="2850" y="2183"/>
                  </a:lnTo>
                  <a:lnTo>
                    <a:pt x="2865" y="2191"/>
                  </a:lnTo>
                  <a:lnTo>
                    <a:pt x="2880" y="2199"/>
                  </a:lnTo>
                  <a:lnTo>
                    <a:pt x="2898" y="2205"/>
                  </a:lnTo>
                  <a:lnTo>
                    <a:pt x="2915" y="2210"/>
                  </a:lnTo>
                  <a:lnTo>
                    <a:pt x="2932" y="2212"/>
                  </a:lnTo>
                  <a:lnTo>
                    <a:pt x="2951" y="2214"/>
                  </a:lnTo>
                  <a:lnTo>
                    <a:pt x="2970" y="2212"/>
                  </a:lnTo>
                  <a:lnTo>
                    <a:pt x="2988" y="2210"/>
                  </a:lnTo>
                  <a:lnTo>
                    <a:pt x="3006" y="2205"/>
                  </a:lnTo>
                  <a:lnTo>
                    <a:pt x="3022" y="2199"/>
                  </a:lnTo>
                  <a:lnTo>
                    <a:pt x="3037" y="2191"/>
                  </a:lnTo>
                  <a:lnTo>
                    <a:pt x="3053" y="2183"/>
                  </a:lnTo>
                  <a:lnTo>
                    <a:pt x="3067" y="2172"/>
                  </a:lnTo>
                  <a:lnTo>
                    <a:pt x="3080" y="2160"/>
                  </a:lnTo>
                  <a:lnTo>
                    <a:pt x="3092" y="2147"/>
                  </a:lnTo>
                  <a:lnTo>
                    <a:pt x="3101" y="2133"/>
                  </a:lnTo>
                  <a:lnTo>
                    <a:pt x="3111" y="2118"/>
                  </a:lnTo>
                  <a:lnTo>
                    <a:pt x="3119" y="2103"/>
                  </a:lnTo>
                  <a:lnTo>
                    <a:pt x="3125" y="2086"/>
                  </a:lnTo>
                  <a:lnTo>
                    <a:pt x="3128" y="2068"/>
                  </a:lnTo>
                  <a:lnTo>
                    <a:pt x="3132" y="2051"/>
                  </a:lnTo>
                  <a:lnTo>
                    <a:pt x="3133" y="2032"/>
                  </a:lnTo>
                  <a:close/>
                  <a:moveTo>
                    <a:pt x="3749" y="2032"/>
                  </a:moveTo>
                  <a:lnTo>
                    <a:pt x="3749" y="2032"/>
                  </a:lnTo>
                  <a:lnTo>
                    <a:pt x="3748" y="2014"/>
                  </a:lnTo>
                  <a:lnTo>
                    <a:pt x="3745" y="1995"/>
                  </a:lnTo>
                  <a:lnTo>
                    <a:pt x="3741" y="1979"/>
                  </a:lnTo>
                  <a:lnTo>
                    <a:pt x="3735" y="1962"/>
                  </a:lnTo>
                  <a:lnTo>
                    <a:pt x="3727" y="1946"/>
                  </a:lnTo>
                  <a:lnTo>
                    <a:pt x="3718" y="1930"/>
                  </a:lnTo>
                  <a:lnTo>
                    <a:pt x="3708" y="1917"/>
                  </a:lnTo>
                  <a:lnTo>
                    <a:pt x="3696" y="1904"/>
                  </a:lnTo>
                  <a:lnTo>
                    <a:pt x="3683" y="1893"/>
                  </a:lnTo>
                  <a:lnTo>
                    <a:pt x="3669" y="1882"/>
                  </a:lnTo>
                  <a:lnTo>
                    <a:pt x="3653" y="1873"/>
                  </a:lnTo>
                  <a:lnTo>
                    <a:pt x="3638" y="1865"/>
                  </a:lnTo>
                  <a:lnTo>
                    <a:pt x="3622" y="1860"/>
                  </a:lnTo>
                  <a:lnTo>
                    <a:pt x="3604" y="1855"/>
                  </a:lnTo>
                  <a:lnTo>
                    <a:pt x="3586" y="1852"/>
                  </a:lnTo>
                  <a:lnTo>
                    <a:pt x="3567" y="1851"/>
                  </a:lnTo>
                  <a:lnTo>
                    <a:pt x="3550" y="1852"/>
                  </a:lnTo>
                  <a:lnTo>
                    <a:pt x="3531" y="1855"/>
                  </a:lnTo>
                  <a:lnTo>
                    <a:pt x="3514" y="1860"/>
                  </a:lnTo>
                  <a:lnTo>
                    <a:pt x="3498" y="1865"/>
                  </a:lnTo>
                  <a:lnTo>
                    <a:pt x="3481" y="1873"/>
                  </a:lnTo>
                  <a:lnTo>
                    <a:pt x="3466" y="1882"/>
                  </a:lnTo>
                  <a:lnTo>
                    <a:pt x="3453" y="1893"/>
                  </a:lnTo>
                  <a:lnTo>
                    <a:pt x="3440" y="1904"/>
                  </a:lnTo>
                  <a:lnTo>
                    <a:pt x="3428" y="1917"/>
                  </a:lnTo>
                  <a:lnTo>
                    <a:pt x="3417" y="1930"/>
                  </a:lnTo>
                  <a:lnTo>
                    <a:pt x="3408" y="1946"/>
                  </a:lnTo>
                  <a:lnTo>
                    <a:pt x="3401" y="1962"/>
                  </a:lnTo>
                  <a:lnTo>
                    <a:pt x="3395" y="1979"/>
                  </a:lnTo>
                  <a:lnTo>
                    <a:pt x="3390" y="1995"/>
                  </a:lnTo>
                  <a:lnTo>
                    <a:pt x="3388" y="2014"/>
                  </a:lnTo>
                  <a:lnTo>
                    <a:pt x="3387" y="2032"/>
                  </a:lnTo>
                  <a:lnTo>
                    <a:pt x="3388" y="2051"/>
                  </a:lnTo>
                  <a:lnTo>
                    <a:pt x="3390" y="2068"/>
                  </a:lnTo>
                  <a:lnTo>
                    <a:pt x="3395" y="2086"/>
                  </a:lnTo>
                  <a:lnTo>
                    <a:pt x="3401" y="2103"/>
                  </a:lnTo>
                  <a:lnTo>
                    <a:pt x="3408" y="2118"/>
                  </a:lnTo>
                  <a:lnTo>
                    <a:pt x="3417" y="2133"/>
                  </a:lnTo>
                  <a:lnTo>
                    <a:pt x="3428" y="2147"/>
                  </a:lnTo>
                  <a:lnTo>
                    <a:pt x="3440" y="2160"/>
                  </a:lnTo>
                  <a:lnTo>
                    <a:pt x="3453" y="2172"/>
                  </a:lnTo>
                  <a:lnTo>
                    <a:pt x="3466" y="2183"/>
                  </a:lnTo>
                  <a:lnTo>
                    <a:pt x="3481" y="2191"/>
                  </a:lnTo>
                  <a:lnTo>
                    <a:pt x="3498" y="2199"/>
                  </a:lnTo>
                  <a:lnTo>
                    <a:pt x="3514" y="2205"/>
                  </a:lnTo>
                  <a:lnTo>
                    <a:pt x="3531" y="2210"/>
                  </a:lnTo>
                  <a:lnTo>
                    <a:pt x="3550" y="2212"/>
                  </a:lnTo>
                  <a:lnTo>
                    <a:pt x="3567" y="2214"/>
                  </a:lnTo>
                  <a:lnTo>
                    <a:pt x="3586" y="2212"/>
                  </a:lnTo>
                  <a:lnTo>
                    <a:pt x="3604" y="2210"/>
                  </a:lnTo>
                  <a:lnTo>
                    <a:pt x="3622" y="2205"/>
                  </a:lnTo>
                  <a:lnTo>
                    <a:pt x="3638" y="2199"/>
                  </a:lnTo>
                  <a:lnTo>
                    <a:pt x="3653" y="2191"/>
                  </a:lnTo>
                  <a:lnTo>
                    <a:pt x="3669" y="2183"/>
                  </a:lnTo>
                  <a:lnTo>
                    <a:pt x="3683" y="2172"/>
                  </a:lnTo>
                  <a:lnTo>
                    <a:pt x="3696" y="2160"/>
                  </a:lnTo>
                  <a:lnTo>
                    <a:pt x="3708" y="2147"/>
                  </a:lnTo>
                  <a:lnTo>
                    <a:pt x="3718" y="2133"/>
                  </a:lnTo>
                  <a:lnTo>
                    <a:pt x="3727" y="2118"/>
                  </a:lnTo>
                  <a:lnTo>
                    <a:pt x="3735" y="2103"/>
                  </a:lnTo>
                  <a:lnTo>
                    <a:pt x="3741" y="2086"/>
                  </a:lnTo>
                  <a:lnTo>
                    <a:pt x="3745" y="2068"/>
                  </a:lnTo>
                  <a:lnTo>
                    <a:pt x="3748" y="2051"/>
                  </a:lnTo>
                  <a:lnTo>
                    <a:pt x="3749" y="2032"/>
                  </a:lnTo>
                  <a:close/>
                  <a:moveTo>
                    <a:pt x="4365" y="2032"/>
                  </a:moveTo>
                  <a:lnTo>
                    <a:pt x="4365" y="2032"/>
                  </a:lnTo>
                  <a:lnTo>
                    <a:pt x="4364" y="2014"/>
                  </a:lnTo>
                  <a:lnTo>
                    <a:pt x="4361" y="1995"/>
                  </a:lnTo>
                  <a:lnTo>
                    <a:pt x="4357" y="1979"/>
                  </a:lnTo>
                  <a:lnTo>
                    <a:pt x="4351" y="1962"/>
                  </a:lnTo>
                  <a:lnTo>
                    <a:pt x="4343" y="1946"/>
                  </a:lnTo>
                  <a:lnTo>
                    <a:pt x="4334" y="1932"/>
                  </a:lnTo>
                  <a:lnTo>
                    <a:pt x="4324" y="1917"/>
                  </a:lnTo>
                  <a:lnTo>
                    <a:pt x="4312" y="1904"/>
                  </a:lnTo>
                  <a:lnTo>
                    <a:pt x="4299" y="1893"/>
                  </a:lnTo>
                  <a:lnTo>
                    <a:pt x="4285" y="1882"/>
                  </a:lnTo>
                  <a:lnTo>
                    <a:pt x="4271" y="1873"/>
                  </a:lnTo>
                  <a:lnTo>
                    <a:pt x="4254" y="1865"/>
                  </a:lnTo>
                  <a:lnTo>
                    <a:pt x="4238" y="1860"/>
                  </a:lnTo>
                  <a:lnTo>
                    <a:pt x="4220" y="1855"/>
                  </a:lnTo>
                  <a:lnTo>
                    <a:pt x="4202" y="1852"/>
                  </a:lnTo>
                  <a:lnTo>
                    <a:pt x="4183" y="1851"/>
                  </a:lnTo>
                  <a:lnTo>
                    <a:pt x="4166" y="1852"/>
                  </a:lnTo>
                  <a:lnTo>
                    <a:pt x="4148" y="1855"/>
                  </a:lnTo>
                  <a:lnTo>
                    <a:pt x="4130" y="1860"/>
                  </a:lnTo>
                  <a:lnTo>
                    <a:pt x="4114" y="1865"/>
                  </a:lnTo>
                  <a:lnTo>
                    <a:pt x="4097" y="1873"/>
                  </a:lnTo>
                  <a:lnTo>
                    <a:pt x="4083" y="1882"/>
                  </a:lnTo>
                  <a:lnTo>
                    <a:pt x="4069" y="1893"/>
                  </a:lnTo>
                  <a:lnTo>
                    <a:pt x="4056" y="1904"/>
                  </a:lnTo>
                  <a:lnTo>
                    <a:pt x="4044" y="1917"/>
                  </a:lnTo>
                  <a:lnTo>
                    <a:pt x="4033" y="1932"/>
                  </a:lnTo>
                  <a:lnTo>
                    <a:pt x="4024" y="1946"/>
                  </a:lnTo>
                  <a:lnTo>
                    <a:pt x="4017" y="1962"/>
                  </a:lnTo>
                  <a:lnTo>
                    <a:pt x="4011" y="1979"/>
                  </a:lnTo>
                  <a:lnTo>
                    <a:pt x="4006" y="1995"/>
                  </a:lnTo>
                  <a:lnTo>
                    <a:pt x="4004" y="2014"/>
                  </a:lnTo>
                  <a:lnTo>
                    <a:pt x="4003" y="2032"/>
                  </a:lnTo>
                  <a:lnTo>
                    <a:pt x="4004" y="2051"/>
                  </a:lnTo>
                  <a:lnTo>
                    <a:pt x="4006" y="2068"/>
                  </a:lnTo>
                  <a:lnTo>
                    <a:pt x="4011" y="2086"/>
                  </a:lnTo>
                  <a:lnTo>
                    <a:pt x="4017" y="2103"/>
                  </a:lnTo>
                  <a:lnTo>
                    <a:pt x="4024" y="2118"/>
                  </a:lnTo>
                  <a:lnTo>
                    <a:pt x="4033" y="2133"/>
                  </a:lnTo>
                  <a:lnTo>
                    <a:pt x="4044" y="2147"/>
                  </a:lnTo>
                  <a:lnTo>
                    <a:pt x="4056" y="2160"/>
                  </a:lnTo>
                  <a:lnTo>
                    <a:pt x="4069" y="2172"/>
                  </a:lnTo>
                  <a:lnTo>
                    <a:pt x="4083" y="2183"/>
                  </a:lnTo>
                  <a:lnTo>
                    <a:pt x="4097" y="2191"/>
                  </a:lnTo>
                  <a:lnTo>
                    <a:pt x="4114" y="2199"/>
                  </a:lnTo>
                  <a:lnTo>
                    <a:pt x="4130" y="2205"/>
                  </a:lnTo>
                  <a:lnTo>
                    <a:pt x="4148" y="2210"/>
                  </a:lnTo>
                  <a:lnTo>
                    <a:pt x="4166" y="2212"/>
                  </a:lnTo>
                  <a:lnTo>
                    <a:pt x="4183" y="2214"/>
                  </a:lnTo>
                  <a:lnTo>
                    <a:pt x="4202" y="2212"/>
                  </a:lnTo>
                  <a:lnTo>
                    <a:pt x="4220" y="2210"/>
                  </a:lnTo>
                  <a:lnTo>
                    <a:pt x="4238" y="2205"/>
                  </a:lnTo>
                  <a:lnTo>
                    <a:pt x="4254" y="2199"/>
                  </a:lnTo>
                  <a:lnTo>
                    <a:pt x="4271" y="2191"/>
                  </a:lnTo>
                  <a:lnTo>
                    <a:pt x="4285" y="2183"/>
                  </a:lnTo>
                  <a:lnTo>
                    <a:pt x="4299" y="2172"/>
                  </a:lnTo>
                  <a:lnTo>
                    <a:pt x="4312" y="2160"/>
                  </a:lnTo>
                  <a:lnTo>
                    <a:pt x="4324" y="2147"/>
                  </a:lnTo>
                  <a:lnTo>
                    <a:pt x="4334" y="2133"/>
                  </a:lnTo>
                  <a:lnTo>
                    <a:pt x="4343" y="2118"/>
                  </a:lnTo>
                  <a:lnTo>
                    <a:pt x="4351" y="2103"/>
                  </a:lnTo>
                  <a:lnTo>
                    <a:pt x="4357" y="2086"/>
                  </a:lnTo>
                  <a:lnTo>
                    <a:pt x="4361" y="2068"/>
                  </a:lnTo>
                  <a:lnTo>
                    <a:pt x="4364" y="2051"/>
                  </a:lnTo>
                  <a:lnTo>
                    <a:pt x="4365" y="2032"/>
                  </a:lnTo>
                  <a:close/>
                  <a:moveTo>
                    <a:pt x="4981" y="2032"/>
                  </a:moveTo>
                  <a:lnTo>
                    <a:pt x="4981" y="2032"/>
                  </a:lnTo>
                  <a:lnTo>
                    <a:pt x="4980" y="2014"/>
                  </a:lnTo>
                  <a:lnTo>
                    <a:pt x="4977" y="1995"/>
                  </a:lnTo>
                  <a:lnTo>
                    <a:pt x="4973" y="1979"/>
                  </a:lnTo>
                  <a:lnTo>
                    <a:pt x="4967" y="1962"/>
                  </a:lnTo>
                  <a:lnTo>
                    <a:pt x="4960" y="1946"/>
                  </a:lnTo>
                  <a:lnTo>
                    <a:pt x="4950" y="1930"/>
                  </a:lnTo>
                  <a:lnTo>
                    <a:pt x="4940" y="1917"/>
                  </a:lnTo>
                  <a:lnTo>
                    <a:pt x="4928" y="1904"/>
                  </a:lnTo>
                  <a:lnTo>
                    <a:pt x="4915" y="1893"/>
                  </a:lnTo>
                  <a:lnTo>
                    <a:pt x="4901" y="1882"/>
                  </a:lnTo>
                  <a:lnTo>
                    <a:pt x="4887" y="1873"/>
                  </a:lnTo>
                  <a:lnTo>
                    <a:pt x="4870" y="1865"/>
                  </a:lnTo>
                  <a:lnTo>
                    <a:pt x="4854" y="1860"/>
                  </a:lnTo>
                  <a:lnTo>
                    <a:pt x="4837" y="1855"/>
                  </a:lnTo>
                  <a:lnTo>
                    <a:pt x="4818" y="1852"/>
                  </a:lnTo>
                  <a:lnTo>
                    <a:pt x="4800" y="1851"/>
                  </a:lnTo>
                  <a:lnTo>
                    <a:pt x="4782" y="1852"/>
                  </a:lnTo>
                  <a:lnTo>
                    <a:pt x="4764" y="1855"/>
                  </a:lnTo>
                  <a:lnTo>
                    <a:pt x="4746" y="1860"/>
                  </a:lnTo>
                  <a:lnTo>
                    <a:pt x="4730" y="1865"/>
                  </a:lnTo>
                  <a:lnTo>
                    <a:pt x="4713" y="1873"/>
                  </a:lnTo>
                  <a:lnTo>
                    <a:pt x="4699" y="1882"/>
                  </a:lnTo>
                  <a:lnTo>
                    <a:pt x="4685" y="1893"/>
                  </a:lnTo>
                  <a:lnTo>
                    <a:pt x="4672" y="1904"/>
                  </a:lnTo>
                  <a:lnTo>
                    <a:pt x="4660" y="1917"/>
                  </a:lnTo>
                  <a:lnTo>
                    <a:pt x="4649" y="1930"/>
                  </a:lnTo>
                  <a:lnTo>
                    <a:pt x="4641" y="1946"/>
                  </a:lnTo>
                  <a:lnTo>
                    <a:pt x="4633" y="1962"/>
                  </a:lnTo>
                  <a:lnTo>
                    <a:pt x="4627" y="1979"/>
                  </a:lnTo>
                  <a:lnTo>
                    <a:pt x="4622" y="1995"/>
                  </a:lnTo>
                  <a:lnTo>
                    <a:pt x="4620" y="2014"/>
                  </a:lnTo>
                  <a:lnTo>
                    <a:pt x="4619" y="2032"/>
                  </a:lnTo>
                  <a:lnTo>
                    <a:pt x="4620" y="2051"/>
                  </a:lnTo>
                  <a:lnTo>
                    <a:pt x="4622" y="2068"/>
                  </a:lnTo>
                  <a:lnTo>
                    <a:pt x="4627" y="2086"/>
                  </a:lnTo>
                  <a:lnTo>
                    <a:pt x="4633" y="2103"/>
                  </a:lnTo>
                  <a:lnTo>
                    <a:pt x="4641" y="2118"/>
                  </a:lnTo>
                  <a:lnTo>
                    <a:pt x="4649" y="2133"/>
                  </a:lnTo>
                  <a:lnTo>
                    <a:pt x="4660" y="2147"/>
                  </a:lnTo>
                  <a:lnTo>
                    <a:pt x="4672" y="2160"/>
                  </a:lnTo>
                  <a:lnTo>
                    <a:pt x="4685" y="2172"/>
                  </a:lnTo>
                  <a:lnTo>
                    <a:pt x="4699" y="2183"/>
                  </a:lnTo>
                  <a:lnTo>
                    <a:pt x="4713" y="2191"/>
                  </a:lnTo>
                  <a:lnTo>
                    <a:pt x="4730" y="2199"/>
                  </a:lnTo>
                  <a:lnTo>
                    <a:pt x="4746" y="2205"/>
                  </a:lnTo>
                  <a:lnTo>
                    <a:pt x="4764" y="2210"/>
                  </a:lnTo>
                  <a:lnTo>
                    <a:pt x="4782" y="2212"/>
                  </a:lnTo>
                  <a:lnTo>
                    <a:pt x="4800" y="2214"/>
                  </a:lnTo>
                  <a:lnTo>
                    <a:pt x="4818" y="2212"/>
                  </a:lnTo>
                  <a:lnTo>
                    <a:pt x="4837" y="2210"/>
                  </a:lnTo>
                  <a:lnTo>
                    <a:pt x="4854" y="2205"/>
                  </a:lnTo>
                  <a:lnTo>
                    <a:pt x="4870" y="2199"/>
                  </a:lnTo>
                  <a:lnTo>
                    <a:pt x="4887" y="2191"/>
                  </a:lnTo>
                  <a:lnTo>
                    <a:pt x="4901" y="2183"/>
                  </a:lnTo>
                  <a:lnTo>
                    <a:pt x="4915" y="2172"/>
                  </a:lnTo>
                  <a:lnTo>
                    <a:pt x="4928" y="2160"/>
                  </a:lnTo>
                  <a:lnTo>
                    <a:pt x="4940" y="2147"/>
                  </a:lnTo>
                  <a:lnTo>
                    <a:pt x="4950" y="2133"/>
                  </a:lnTo>
                  <a:lnTo>
                    <a:pt x="4960" y="2118"/>
                  </a:lnTo>
                  <a:lnTo>
                    <a:pt x="4967" y="2103"/>
                  </a:lnTo>
                  <a:lnTo>
                    <a:pt x="4973" y="2086"/>
                  </a:lnTo>
                  <a:lnTo>
                    <a:pt x="4977" y="2068"/>
                  </a:lnTo>
                  <a:lnTo>
                    <a:pt x="4980" y="2051"/>
                  </a:lnTo>
                  <a:lnTo>
                    <a:pt x="4981" y="2032"/>
                  </a:lnTo>
                  <a:close/>
                  <a:moveTo>
                    <a:pt x="5597" y="2032"/>
                  </a:moveTo>
                  <a:lnTo>
                    <a:pt x="5597" y="2032"/>
                  </a:lnTo>
                  <a:lnTo>
                    <a:pt x="5596" y="2014"/>
                  </a:lnTo>
                  <a:lnTo>
                    <a:pt x="5593" y="1995"/>
                  </a:lnTo>
                  <a:lnTo>
                    <a:pt x="5589" y="1979"/>
                  </a:lnTo>
                  <a:lnTo>
                    <a:pt x="5583" y="1962"/>
                  </a:lnTo>
                  <a:lnTo>
                    <a:pt x="5576" y="1946"/>
                  </a:lnTo>
                  <a:lnTo>
                    <a:pt x="5566" y="1930"/>
                  </a:lnTo>
                  <a:lnTo>
                    <a:pt x="5556" y="1917"/>
                  </a:lnTo>
                  <a:lnTo>
                    <a:pt x="5544" y="1904"/>
                  </a:lnTo>
                  <a:lnTo>
                    <a:pt x="5531" y="1893"/>
                  </a:lnTo>
                  <a:lnTo>
                    <a:pt x="5518" y="1882"/>
                  </a:lnTo>
                  <a:lnTo>
                    <a:pt x="5503" y="1873"/>
                  </a:lnTo>
                  <a:lnTo>
                    <a:pt x="5487" y="1865"/>
                  </a:lnTo>
                  <a:lnTo>
                    <a:pt x="5470" y="1860"/>
                  </a:lnTo>
                  <a:lnTo>
                    <a:pt x="5453" y="1855"/>
                  </a:lnTo>
                  <a:lnTo>
                    <a:pt x="5434" y="1852"/>
                  </a:lnTo>
                  <a:lnTo>
                    <a:pt x="5416" y="1851"/>
                  </a:lnTo>
                  <a:lnTo>
                    <a:pt x="5398" y="1852"/>
                  </a:lnTo>
                  <a:lnTo>
                    <a:pt x="5380" y="1855"/>
                  </a:lnTo>
                  <a:lnTo>
                    <a:pt x="5362" y="1860"/>
                  </a:lnTo>
                  <a:lnTo>
                    <a:pt x="5346" y="1865"/>
                  </a:lnTo>
                  <a:lnTo>
                    <a:pt x="5330" y="1873"/>
                  </a:lnTo>
                  <a:lnTo>
                    <a:pt x="5315" y="1882"/>
                  </a:lnTo>
                  <a:lnTo>
                    <a:pt x="5301" y="1893"/>
                  </a:lnTo>
                  <a:lnTo>
                    <a:pt x="5288" y="1904"/>
                  </a:lnTo>
                  <a:lnTo>
                    <a:pt x="5276" y="1917"/>
                  </a:lnTo>
                  <a:lnTo>
                    <a:pt x="5267" y="1930"/>
                  </a:lnTo>
                  <a:lnTo>
                    <a:pt x="5257" y="1946"/>
                  </a:lnTo>
                  <a:lnTo>
                    <a:pt x="5249" y="1962"/>
                  </a:lnTo>
                  <a:lnTo>
                    <a:pt x="5243" y="1979"/>
                  </a:lnTo>
                  <a:lnTo>
                    <a:pt x="5238" y="1995"/>
                  </a:lnTo>
                  <a:lnTo>
                    <a:pt x="5236" y="2014"/>
                  </a:lnTo>
                  <a:lnTo>
                    <a:pt x="5235" y="2032"/>
                  </a:lnTo>
                  <a:lnTo>
                    <a:pt x="5236" y="2051"/>
                  </a:lnTo>
                  <a:lnTo>
                    <a:pt x="5238" y="2068"/>
                  </a:lnTo>
                  <a:lnTo>
                    <a:pt x="5243" y="2086"/>
                  </a:lnTo>
                  <a:lnTo>
                    <a:pt x="5249" y="2103"/>
                  </a:lnTo>
                  <a:lnTo>
                    <a:pt x="5257" y="2118"/>
                  </a:lnTo>
                  <a:lnTo>
                    <a:pt x="5267" y="2133"/>
                  </a:lnTo>
                  <a:lnTo>
                    <a:pt x="5276" y="2147"/>
                  </a:lnTo>
                  <a:lnTo>
                    <a:pt x="5288" y="2160"/>
                  </a:lnTo>
                  <a:lnTo>
                    <a:pt x="5301" y="2172"/>
                  </a:lnTo>
                  <a:lnTo>
                    <a:pt x="5315" y="2183"/>
                  </a:lnTo>
                  <a:lnTo>
                    <a:pt x="5330" y="2191"/>
                  </a:lnTo>
                  <a:lnTo>
                    <a:pt x="5346" y="2199"/>
                  </a:lnTo>
                  <a:lnTo>
                    <a:pt x="5362" y="2205"/>
                  </a:lnTo>
                  <a:lnTo>
                    <a:pt x="5380" y="2210"/>
                  </a:lnTo>
                  <a:lnTo>
                    <a:pt x="5398" y="2212"/>
                  </a:lnTo>
                  <a:lnTo>
                    <a:pt x="5416" y="2214"/>
                  </a:lnTo>
                  <a:lnTo>
                    <a:pt x="5434" y="2212"/>
                  </a:lnTo>
                  <a:lnTo>
                    <a:pt x="5453" y="2210"/>
                  </a:lnTo>
                  <a:lnTo>
                    <a:pt x="5470" y="2205"/>
                  </a:lnTo>
                  <a:lnTo>
                    <a:pt x="5487" y="2199"/>
                  </a:lnTo>
                  <a:lnTo>
                    <a:pt x="5503" y="2191"/>
                  </a:lnTo>
                  <a:lnTo>
                    <a:pt x="5518" y="2183"/>
                  </a:lnTo>
                  <a:lnTo>
                    <a:pt x="5531" y="2172"/>
                  </a:lnTo>
                  <a:lnTo>
                    <a:pt x="5544" y="2160"/>
                  </a:lnTo>
                  <a:lnTo>
                    <a:pt x="5556" y="2147"/>
                  </a:lnTo>
                  <a:lnTo>
                    <a:pt x="5566" y="2133"/>
                  </a:lnTo>
                  <a:lnTo>
                    <a:pt x="5576" y="2118"/>
                  </a:lnTo>
                  <a:lnTo>
                    <a:pt x="5583" y="2103"/>
                  </a:lnTo>
                  <a:lnTo>
                    <a:pt x="5589" y="2086"/>
                  </a:lnTo>
                  <a:lnTo>
                    <a:pt x="5593" y="2068"/>
                  </a:lnTo>
                  <a:lnTo>
                    <a:pt x="5596" y="2051"/>
                  </a:lnTo>
                  <a:lnTo>
                    <a:pt x="5597" y="2032"/>
                  </a:lnTo>
                  <a:close/>
                  <a:moveTo>
                    <a:pt x="7255" y="2052"/>
                  </a:moveTo>
                  <a:lnTo>
                    <a:pt x="7255" y="2052"/>
                  </a:lnTo>
                  <a:lnTo>
                    <a:pt x="7222" y="2031"/>
                  </a:lnTo>
                  <a:lnTo>
                    <a:pt x="7187" y="2011"/>
                  </a:lnTo>
                  <a:lnTo>
                    <a:pt x="7149" y="1991"/>
                  </a:lnTo>
                  <a:lnTo>
                    <a:pt x="7110" y="1969"/>
                  </a:lnTo>
                  <a:lnTo>
                    <a:pt x="7069" y="1949"/>
                  </a:lnTo>
                  <a:lnTo>
                    <a:pt x="7025" y="1928"/>
                  </a:lnTo>
                  <a:lnTo>
                    <a:pt x="6979" y="1907"/>
                  </a:lnTo>
                  <a:lnTo>
                    <a:pt x="6932" y="1885"/>
                  </a:lnTo>
                  <a:lnTo>
                    <a:pt x="6901" y="1898"/>
                  </a:lnTo>
                  <a:lnTo>
                    <a:pt x="6867" y="1910"/>
                  </a:lnTo>
                  <a:lnTo>
                    <a:pt x="6830" y="1920"/>
                  </a:lnTo>
                  <a:lnTo>
                    <a:pt x="6789" y="1928"/>
                  </a:lnTo>
                  <a:lnTo>
                    <a:pt x="6745" y="1935"/>
                  </a:lnTo>
                  <a:lnTo>
                    <a:pt x="6698" y="1940"/>
                  </a:lnTo>
                  <a:lnTo>
                    <a:pt x="6647" y="1943"/>
                  </a:lnTo>
                  <a:lnTo>
                    <a:pt x="6594" y="1944"/>
                  </a:lnTo>
                  <a:lnTo>
                    <a:pt x="6578" y="1946"/>
                  </a:lnTo>
                  <a:lnTo>
                    <a:pt x="6561" y="1948"/>
                  </a:lnTo>
                  <a:lnTo>
                    <a:pt x="6546" y="1952"/>
                  </a:lnTo>
                  <a:lnTo>
                    <a:pt x="6532" y="1956"/>
                  </a:lnTo>
                  <a:lnTo>
                    <a:pt x="6520" y="1962"/>
                  </a:lnTo>
                  <a:lnTo>
                    <a:pt x="6507" y="1970"/>
                  </a:lnTo>
                  <a:lnTo>
                    <a:pt x="6496" y="1979"/>
                  </a:lnTo>
                  <a:lnTo>
                    <a:pt x="6487" y="1988"/>
                  </a:lnTo>
                  <a:lnTo>
                    <a:pt x="6479" y="1998"/>
                  </a:lnTo>
                  <a:lnTo>
                    <a:pt x="6470" y="2009"/>
                  </a:lnTo>
                  <a:lnTo>
                    <a:pt x="6464" y="2020"/>
                  </a:lnTo>
                  <a:lnTo>
                    <a:pt x="6460" y="2033"/>
                  </a:lnTo>
                  <a:lnTo>
                    <a:pt x="6455" y="2045"/>
                  </a:lnTo>
                  <a:lnTo>
                    <a:pt x="6453" y="2058"/>
                  </a:lnTo>
                  <a:lnTo>
                    <a:pt x="6451" y="2071"/>
                  </a:lnTo>
                  <a:lnTo>
                    <a:pt x="6450" y="2084"/>
                  </a:lnTo>
                  <a:lnTo>
                    <a:pt x="6451" y="2097"/>
                  </a:lnTo>
                  <a:lnTo>
                    <a:pt x="6453" y="2110"/>
                  </a:lnTo>
                  <a:lnTo>
                    <a:pt x="6456" y="2123"/>
                  </a:lnTo>
                  <a:lnTo>
                    <a:pt x="6461" y="2136"/>
                  </a:lnTo>
                  <a:lnTo>
                    <a:pt x="6467" y="2147"/>
                  </a:lnTo>
                  <a:lnTo>
                    <a:pt x="6474" y="2159"/>
                  </a:lnTo>
                  <a:lnTo>
                    <a:pt x="6482" y="2171"/>
                  </a:lnTo>
                  <a:lnTo>
                    <a:pt x="6492" y="2182"/>
                  </a:lnTo>
                  <a:lnTo>
                    <a:pt x="6502" y="2191"/>
                  </a:lnTo>
                  <a:lnTo>
                    <a:pt x="6514" y="2199"/>
                  </a:lnTo>
                  <a:lnTo>
                    <a:pt x="6527" y="2208"/>
                  </a:lnTo>
                  <a:lnTo>
                    <a:pt x="6542" y="2215"/>
                  </a:lnTo>
                  <a:lnTo>
                    <a:pt x="6558" y="2221"/>
                  </a:lnTo>
                  <a:lnTo>
                    <a:pt x="6575" y="2224"/>
                  </a:lnTo>
                  <a:lnTo>
                    <a:pt x="6594" y="2228"/>
                  </a:lnTo>
                  <a:lnTo>
                    <a:pt x="6614" y="2229"/>
                  </a:lnTo>
                  <a:lnTo>
                    <a:pt x="6664" y="2229"/>
                  </a:lnTo>
                  <a:lnTo>
                    <a:pt x="6712" y="2228"/>
                  </a:lnTo>
                  <a:lnTo>
                    <a:pt x="6761" y="2224"/>
                  </a:lnTo>
                  <a:lnTo>
                    <a:pt x="6809" y="2218"/>
                  </a:lnTo>
                  <a:lnTo>
                    <a:pt x="6857" y="2211"/>
                  </a:lnTo>
                  <a:lnTo>
                    <a:pt x="6903" y="2202"/>
                  </a:lnTo>
                  <a:lnTo>
                    <a:pt x="6949" y="2191"/>
                  </a:lnTo>
                  <a:lnTo>
                    <a:pt x="6993" y="2180"/>
                  </a:lnTo>
                  <a:lnTo>
                    <a:pt x="7036" y="2168"/>
                  </a:lnTo>
                  <a:lnTo>
                    <a:pt x="7074" y="2153"/>
                  </a:lnTo>
                  <a:lnTo>
                    <a:pt x="7112" y="2138"/>
                  </a:lnTo>
                  <a:lnTo>
                    <a:pt x="7148" y="2121"/>
                  </a:lnTo>
                  <a:lnTo>
                    <a:pt x="7180" y="2105"/>
                  </a:lnTo>
                  <a:lnTo>
                    <a:pt x="7208" y="2087"/>
                  </a:lnTo>
                  <a:lnTo>
                    <a:pt x="7234" y="2070"/>
                  </a:lnTo>
                  <a:lnTo>
                    <a:pt x="7255" y="2052"/>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j-lt"/>
              </a:endParaRPr>
            </a:p>
          </p:txBody>
        </p:sp>
      </p:grpSp>
      <p:cxnSp>
        <p:nvCxnSpPr>
          <p:cNvPr id="11" name="直接连接符 10"/>
          <p:cNvCxnSpPr/>
          <p:nvPr/>
        </p:nvCxnSpPr>
        <p:spPr>
          <a:xfrm>
            <a:off x="4870639" y="1935904"/>
            <a:ext cx="0" cy="32004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334439" y="1935904"/>
            <a:ext cx="0" cy="32004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022601" y="3163783"/>
            <a:ext cx="1537076" cy="1384995"/>
          </a:xfrm>
          <a:prstGeom prst="rect">
            <a:avLst/>
          </a:prstGeom>
        </p:spPr>
        <p:txBody>
          <a:bodyPr wrap="square">
            <a:spAutoFit/>
          </a:bodyPr>
          <a:lstStyle/>
          <a:p>
            <a:r>
              <a:rPr lang="en-US" altLang="zh-CN" sz="1400" dirty="0">
                <a:solidFill>
                  <a:srgbClr val="B73A4F"/>
                </a:solidFill>
                <a:latin typeface="+mj-lt"/>
                <a:ea typeface="微软雅黑" panose="020B0503020204020204" pitchFamily="34" charset="-122"/>
              </a:rPr>
              <a:t>Everyone wants, happiness. No one wants pain. But you can’t have a rainbow without a little rain.</a:t>
            </a:r>
            <a:endParaRPr lang="zh-CN" altLang="en-US" sz="1400" dirty="0">
              <a:solidFill>
                <a:srgbClr val="B73A4F"/>
              </a:solidFill>
              <a:latin typeface="+mj-lt"/>
              <a:ea typeface="微软雅黑" panose="020B0503020204020204" pitchFamily="34" charset="-122"/>
            </a:endParaRPr>
          </a:p>
        </p:txBody>
      </p:sp>
      <p:sp>
        <p:nvSpPr>
          <p:cNvPr id="14" name="矩形 13"/>
          <p:cNvSpPr/>
          <p:nvPr/>
        </p:nvSpPr>
        <p:spPr>
          <a:xfrm>
            <a:off x="5430124" y="3163783"/>
            <a:ext cx="1537076" cy="1384995"/>
          </a:xfrm>
          <a:prstGeom prst="rect">
            <a:avLst/>
          </a:prstGeom>
        </p:spPr>
        <p:txBody>
          <a:bodyPr wrap="square">
            <a:spAutoFit/>
          </a:bodyPr>
          <a:lstStyle/>
          <a:p>
            <a:r>
              <a:rPr lang="en-US" altLang="zh-CN" sz="1400" dirty="0">
                <a:solidFill>
                  <a:srgbClr val="B73A4F"/>
                </a:solidFill>
                <a:latin typeface="+mj-lt"/>
                <a:ea typeface="微软雅黑" panose="020B0503020204020204" pitchFamily="34" charset="-122"/>
              </a:rPr>
              <a:t>Enjoy the little things in life, because one day you will look back and realize they were the big things.</a:t>
            </a:r>
            <a:endParaRPr lang="zh-CN" altLang="en-US" sz="1400" dirty="0">
              <a:solidFill>
                <a:srgbClr val="B73A4F"/>
              </a:solidFill>
              <a:latin typeface="+mj-lt"/>
              <a:ea typeface="微软雅黑" panose="020B0503020204020204" pitchFamily="34" charset="-122"/>
            </a:endParaRPr>
          </a:p>
        </p:txBody>
      </p:sp>
      <p:sp>
        <p:nvSpPr>
          <p:cNvPr id="15" name="矩形 14"/>
          <p:cNvSpPr/>
          <p:nvPr/>
        </p:nvSpPr>
        <p:spPr>
          <a:xfrm>
            <a:off x="7801164" y="3163783"/>
            <a:ext cx="1537076" cy="1815882"/>
          </a:xfrm>
          <a:prstGeom prst="rect">
            <a:avLst/>
          </a:prstGeom>
        </p:spPr>
        <p:txBody>
          <a:bodyPr wrap="square">
            <a:spAutoFit/>
          </a:bodyPr>
          <a:lstStyle/>
          <a:p>
            <a:r>
              <a:rPr lang="en-US" altLang="zh-CN" sz="1400" dirty="0">
                <a:solidFill>
                  <a:srgbClr val="B73A4F"/>
                </a:solidFill>
                <a:latin typeface="+mj-lt"/>
                <a:ea typeface="微软雅黑" panose="020B0503020204020204" pitchFamily="34" charset="-122"/>
              </a:rPr>
              <a:t>Do you wonder what the difference between ignorance and genius is? A Genius has limits but an ignorant doesn’t have any.</a:t>
            </a:r>
            <a:endParaRPr lang="zh-CN" altLang="en-US" sz="1400" dirty="0">
              <a:solidFill>
                <a:srgbClr val="B73A4F"/>
              </a:solidFill>
              <a:latin typeface="+mj-lt"/>
              <a:ea typeface="微软雅黑" panose="020B0503020204020204" pitchFamily="34" charset="-122"/>
            </a:endParaRP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009804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13904" y="2972048"/>
            <a:ext cx="1161166" cy="1431677"/>
            <a:chOff x="6385154" y="3267323"/>
            <a:chExt cx="1161166" cy="1431677"/>
          </a:xfrm>
        </p:grpSpPr>
        <p:sp>
          <p:nvSpPr>
            <p:cNvPr id="3" name="Line 12"/>
            <p:cNvSpPr>
              <a:spLocks noChangeShapeType="1"/>
            </p:cNvSpPr>
            <p:nvPr/>
          </p:nvSpPr>
          <p:spPr bwMode="auto">
            <a:xfrm flipV="1">
              <a:off x="6967496" y="3538271"/>
              <a:ext cx="0" cy="895169"/>
            </a:xfrm>
            <a:prstGeom prst="line">
              <a:avLst/>
            </a:prstGeom>
            <a:noFill/>
            <a:ln w="6350" cap="flat">
              <a:solidFill>
                <a:srgbClr val="E78D97"/>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latin typeface="+mj-lt"/>
              </a:endParaRPr>
            </a:p>
          </p:txBody>
        </p:sp>
        <p:sp>
          <p:nvSpPr>
            <p:cNvPr id="4" name="Oval 17"/>
            <p:cNvSpPr>
              <a:spLocks noChangeArrowheads="1"/>
            </p:cNvSpPr>
            <p:nvPr/>
          </p:nvSpPr>
          <p:spPr bwMode="auto">
            <a:xfrm>
              <a:off x="6702016" y="4169637"/>
              <a:ext cx="527441" cy="529363"/>
            </a:xfrm>
            <a:prstGeom prst="ellipse">
              <a:avLst/>
            </a:prstGeom>
            <a:solidFill>
              <a:srgbClr val="E78D97"/>
            </a:solidFill>
            <a:ln>
              <a:noFill/>
            </a:ln>
          </p:spPr>
          <p:txBody>
            <a:bodyPr vert="horz" wrap="square" lIns="91440" tIns="45720" rIns="91440" bIns="45720" numCol="1" anchor="t" anchorCtr="0" compatLnSpc="1"/>
            <a:lstStyle/>
            <a:p>
              <a:endParaRPr lang="zh-CN" altLang="en-US" b="1">
                <a:latin typeface="+mj-lt"/>
              </a:endParaRPr>
            </a:p>
          </p:txBody>
        </p:sp>
        <p:sp>
          <p:nvSpPr>
            <p:cNvPr id="5" name="Freeform 8"/>
            <p:cNvSpPr/>
            <p:nvPr/>
          </p:nvSpPr>
          <p:spPr bwMode="auto">
            <a:xfrm>
              <a:off x="6385154" y="3267323"/>
              <a:ext cx="1161166" cy="540138"/>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rgbClr val="E78D97"/>
            </a:solidFill>
            <a:ln>
              <a:noFill/>
            </a:ln>
          </p:spPr>
          <p:txBody>
            <a:bodyPr vert="horz" wrap="square" lIns="91440" tIns="45720" rIns="91440" bIns="45720" numCol="1" anchor="t" anchorCtr="0" compatLnSpc="1"/>
            <a:lstStyle/>
            <a:p>
              <a:endParaRPr lang="zh-CN" altLang="en-US" b="1" dirty="0">
                <a:latin typeface="+mj-lt"/>
              </a:endParaRPr>
            </a:p>
          </p:txBody>
        </p:sp>
        <p:sp>
          <p:nvSpPr>
            <p:cNvPr id="6" name="Freeform 12"/>
            <p:cNvSpPr>
              <a:spLocks noEditPoints="1"/>
            </p:cNvSpPr>
            <p:nvPr/>
          </p:nvSpPr>
          <p:spPr bwMode="auto">
            <a:xfrm>
              <a:off x="6853071" y="4284865"/>
              <a:ext cx="225332" cy="29714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b="1">
                <a:latin typeface="+mj-lt"/>
              </a:endParaRPr>
            </a:p>
          </p:txBody>
        </p:sp>
      </p:grpSp>
      <p:grpSp>
        <p:nvGrpSpPr>
          <p:cNvPr id="7" name="组合 6"/>
          <p:cNvGrpSpPr/>
          <p:nvPr/>
        </p:nvGrpSpPr>
        <p:grpSpPr>
          <a:xfrm>
            <a:off x="3362740" y="2084025"/>
            <a:ext cx="1577801" cy="1428161"/>
            <a:chOff x="1933990" y="2379300"/>
            <a:chExt cx="1577801" cy="1428161"/>
          </a:xfrm>
        </p:grpSpPr>
        <p:sp>
          <p:nvSpPr>
            <p:cNvPr id="8" name="Line 10"/>
            <p:cNvSpPr>
              <a:spLocks noChangeShapeType="1"/>
            </p:cNvSpPr>
            <p:nvPr/>
          </p:nvSpPr>
          <p:spPr bwMode="auto">
            <a:xfrm flipV="1">
              <a:off x="2727277" y="2641344"/>
              <a:ext cx="0" cy="896927"/>
            </a:xfrm>
            <a:prstGeom prst="line">
              <a:avLst/>
            </a:prstGeom>
            <a:noFill/>
            <a:ln w="6350" cap="flat">
              <a:solidFill>
                <a:srgbClr val="F599B7"/>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latin typeface="+mj-lt"/>
              </a:endParaRPr>
            </a:p>
          </p:txBody>
        </p:sp>
        <p:sp>
          <p:nvSpPr>
            <p:cNvPr id="9" name="Oval 15"/>
            <p:cNvSpPr>
              <a:spLocks noChangeArrowheads="1"/>
            </p:cNvSpPr>
            <p:nvPr/>
          </p:nvSpPr>
          <p:spPr bwMode="auto">
            <a:xfrm>
              <a:off x="2463558" y="2379300"/>
              <a:ext cx="525684" cy="525846"/>
            </a:xfrm>
            <a:prstGeom prst="ellipse">
              <a:avLst/>
            </a:prstGeom>
            <a:solidFill>
              <a:srgbClr val="B73A4F"/>
            </a:solidFill>
            <a:ln>
              <a:noFill/>
            </a:ln>
          </p:spPr>
          <p:txBody>
            <a:bodyPr vert="horz" wrap="square" lIns="91440" tIns="45720" rIns="91440" bIns="45720" numCol="1" anchor="t" anchorCtr="0" compatLnSpc="1"/>
            <a:lstStyle/>
            <a:p>
              <a:endParaRPr lang="zh-CN" altLang="en-US" b="1" dirty="0">
                <a:latin typeface="+mj-lt"/>
              </a:endParaRPr>
            </a:p>
          </p:txBody>
        </p:sp>
        <p:sp>
          <p:nvSpPr>
            <p:cNvPr id="10" name="Freeform 5"/>
            <p:cNvSpPr/>
            <p:nvPr/>
          </p:nvSpPr>
          <p:spPr bwMode="auto">
            <a:xfrm>
              <a:off x="1933990" y="3267323"/>
              <a:ext cx="1577801" cy="540138"/>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rgbClr val="B73A4F"/>
            </a:solidFill>
            <a:ln>
              <a:noFill/>
            </a:ln>
          </p:spPr>
          <p:txBody>
            <a:bodyPr vert="horz" wrap="square" lIns="91440" tIns="45720" rIns="91440" bIns="45720" numCol="1" anchor="t" anchorCtr="0" compatLnSpc="1"/>
            <a:lstStyle/>
            <a:p>
              <a:endParaRPr lang="zh-CN" altLang="en-US" b="1">
                <a:latin typeface="+mj-lt"/>
              </a:endParaRPr>
            </a:p>
          </p:txBody>
        </p:sp>
        <p:sp>
          <p:nvSpPr>
            <p:cNvPr id="11" name="Freeform 10"/>
            <p:cNvSpPr>
              <a:spLocks noEditPoints="1"/>
            </p:cNvSpPr>
            <p:nvPr/>
          </p:nvSpPr>
          <p:spPr bwMode="auto">
            <a:xfrm>
              <a:off x="2628822" y="2509892"/>
              <a:ext cx="196911" cy="264661"/>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b="1">
                <a:latin typeface="+mj-lt"/>
              </a:endParaRPr>
            </a:p>
          </p:txBody>
        </p:sp>
        <p:sp>
          <p:nvSpPr>
            <p:cNvPr id="12" name="矩形 11"/>
            <p:cNvSpPr/>
            <p:nvPr/>
          </p:nvSpPr>
          <p:spPr>
            <a:xfrm>
              <a:off x="2019190" y="3357563"/>
              <a:ext cx="1361539" cy="307777"/>
            </a:xfrm>
            <a:prstGeom prst="rect">
              <a:avLst/>
            </a:prstGeom>
          </p:spPr>
          <p:txBody>
            <a:bodyPr wrap="square">
              <a:spAutoFit/>
            </a:bodyPr>
            <a:lstStyle/>
            <a:p>
              <a:pPr algn="ctr"/>
              <a:r>
                <a:rPr lang="tr-TR" altLang="zh-CN" sz="1400" b="1" dirty="0" err="1">
                  <a:solidFill>
                    <a:schemeClr val="bg1"/>
                  </a:solidFill>
                  <a:latin typeface="+mj-lt"/>
                  <a:ea typeface="微软雅黑" panose="020B0503020204020204" pitchFamily="34" charset="-122"/>
                </a:rPr>
                <a:t>Authorize</a:t>
              </a:r>
              <a:endParaRPr lang="zh-CN" altLang="en-US" sz="1400" b="1" dirty="0">
                <a:solidFill>
                  <a:schemeClr val="bg1"/>
                </a:solidFill>
                <a:latin typeface="+mj-lt"/>
                <a:ea typeface="微软雅黑" panose="020B0503020204020204" pitchFamily="34" charset="-122"/>
              </a:endParaRPr>
            </a:p>
          </p:txBody>
        </p:sp>
      </p:grpSp>
      <p:grpSp>
        <p:nvGrpSpPr>
          <p:cNvPr id="13" name="组合 12"/>
          <p:cNvGrpSpPr/>
          <p:nvPr/>
        </p:nvGrpSpPr>
        <p:grpSpPr>
          <a:xfrm>
            <a:off x="5064754" y="2972048"/>
            <a:ext cx="1361539" cy="1431677"/>
            <a:chOff x="3636004" y="3267323"/>
            <a:chExt cx="1361539" cy="1431677"/>
          </a:xfrm>
        </p:grpSpPr>
        <p:sp>
          <p:nvSpPr>
            <p:cNvPr id="14" name="Line 11"/>
            <p:cNvSpPr>
              <a:spLocks noChangeShapeType="1"/>
            </p:cNvSpPr>
            <p:nvPr/>
          </p:nvSpPr>
          <p:spPr bwMode="auto">
            <a:xfrm flipV="1">
              <a:off x="4256062" y="3538271"/>
              <a:ext cx="0" cy="895169"/>
            </a:xfrm>
            <a:prstGeom prst="line">
              <a:avLst/>
            </a:prstGeom>
            <a:noFill/>
            <a:ln w="6350" cap="flat">
              <a:solidFill>
                <a:srgbClr val="E78D97"/>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latin typeface="+mj-lt"/>
              </a:endParaRPr>
            </a:p>
          </p:txBody>
        </p:sp>
        <p:sp>
          <p:nvSpPr>
            <p:cNvPr id="15" name="Oval 21"/>
            <p:cNvSpPr>
              <a:spLocks noChangeArrowheads="1"/>
            </p:cNvSpPr>
            <p:nvPr/>
          </p:nvSpPr>
          <p:spPr bwMode="auto">
            <a:xfrm>
              <a:off x="3994100" y="4169637"/>
              <a:ext cx="523925" cy="529363"/>
            </a:xfrm>
            <a:prstGeom prst="ellipse">
              <a:avLst/>
            </a:prstGeom>
            <a:solidFill>
              <a:srgbClr val="E78D97"/>
            </a:solidFill>
            <a:ln>
              <a:noFill/>
            </a:ln>
          </p:spPr>
          <p:txBody>
            <a:bodyPr vert="horz" wrap="square" lIns="91440" tIns="45720" rIns="91440" bIns="45720" numCol="1" anchor="t" anchorCtr="0" compatLnSpc="1"/>
            <a:lstStyle/>
            <a:p>
              <a:endParaRPr lang="zh-CN" altLang="en-US" b="1">
                <a:latin typeface="+mj-lt"/>
              </a:endParaRPr>
            </a:p>
          </p:txBody>
        </p:sp>
        <p:sp>
          <p:nvSpPr>
            <p:cNvPr id="16" name="Freeform 6"/>
            <p:cNvSpPr/>
            <p:nvPr/>
          </p:nvSpPr>
          <p:spPr bwMode="auto">
            <a:xfrm>
              <a:off x="3676983" y="3267323"/>
              <a:ext cx="1158158" cy="540138"/>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rgbClr val="E78D97"/>
            </a:solidFill>
            <a:ln>
              <a:noFill/>
            </a:ln>
          </p:spPr>
          <p:txBody>
            <a:bodyPr vert="horz" wrap="square" lIns="91440" tIns="45720" rIns="91440" bIns="45720" numCol="1" anchor="t" anchorCtr="0" compatLnSpc="1"/>
            <a:lstStyle/>
            <a:p>
              <a:endParaRPr lang="zh-CN" altLang="en-US" b="1">
                <a:latin typeface="+mj-lt"/>
              </a:endParaRPr>
            </a:p>
          </p:txBody>
        </p:sp>
        <p:sp>
          <p:nvSpPr>
            <p:cNvPr id="17" name="Freeform 13"/>
            <p:cNvSpPr>
              <a:spLocks noEditPoints="1"/>
            </p:cNvSpPr>
            <p:nvPr/>
          </p:nvSpPr>
          <p:spPr bwMode="auto">
            <a:xfrm>
              <a:off x="4125802" y="4312819"/>
              <a:ext cx="260519" cy="24299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b="1">
                <a:latin typeface="+mj-lt"/>
              </a:endParaRPr>
            </a:p>
          </p:txBody>
        </p:sp>
        <p:sp>
          <p:nvSpPr>
            <p:cNvPr id="18" name="矩形 17"/>
            <p:cNvSpPr/>
            <p:nvPr/>
          </p:nvSpPr>
          <p:spPr>
            <a:xfrm>
              <a:off x="3636004" y="3357563"/>
              <a:ext cx="1361539" cy="307777"/>
            </a:xfrm>
            <a:prstGeom prst="rect">
              <a:avLst/>
            </a:prstGeom>
          </p:spPr>
          <p:txBody>
            <a:bodyPr wrap="square">
              <a:spAutoFit/>
            </a:bodyPr>
            <a:lstStyle/>
            <a:p>
              <a:pPr algn="ctr"/>
              <a:r>
                <a:rPr lang="tr-TR" altLang="zh-CN" sz="1400" b="1" dirty="0">
                  <a:solidFill>
                    <a:schemeClr val="bg1"/>
                  </a:solidFill>
                  <a:latin typeface="+mj-lt"/>
                  <a:ea typeface="微软雅黑" panose="020B0503020204020204" pitchFamily="34" charset="-122"/>
                </a:rPr>
                <a:t>Bill</a:t>
              </a:r>
              <a:endParaRPr lang="zh-CN" altLang="en-US" sz="1400" b="1" dirty="0">
                <a:solidFill>
                  <a:schemeClr val="bg1"/>
                </a:solidFill>
                <a:latin typeface="+mj-lt"/>
                <a:ea typeface="微软雅黑" panose="020B0503020204020204" pitchFamily="34" charset="-122"/>
              </a:endParaRPr>
            </a:p>
          </p:txBody>
        </p:sp>
      </p:grpSp>
      <p:sp>
        <p:nvSpPr>
          <p:cNvPr id="19" name="矩形 18"/>
          <p:cNvSpPr/>
          <p:nvPr/>
        </p:nvSpPr>
        <p:spPr>
          <a:xfrm>
            <a:off x="7789044" y="3076065"/>
            <a:ext cx="1361539" cy="307777"/>
          </a:xfrm>
          <a:prstGeom prst="rect">
            <a:avLst/>
          </a:prstGeom>
        </p:spPr>
        <p:txBody>
          <a:bodyPr wrap="square">
            <a:spAutoFit/>
          </a:bodyPr>
          <a:lstStyle/>
          <a:p>
            <a:pPr algn="ctr"/>
            <a:r>
              <a:rPr lang="tr-TR" altLang="zh-CN" sz="1400" b="1" dirty="0">
                <a:solidFill>
                  <a:schemeClr val="bg1"/>
                </a:solidFill>
                <a:latin typeface="+mj-lt"/>
                <a:ea typeface="微软雅黑" panose="020B0503020204020204" pitchFamily="34" charset="-122"/>
              </a:rPr>
              <a:t>Budget</a:t>
            </a:r>
            <a:endParaRPr lang="zh-CN" altLang="en-US" sz="1400" b="1" dirty="0">
              <a:solidFill>
                <a:schemeClr val="bg1"/>
              </a:solidFill>
              <a:latin typeface="+mj-lt"/>
              <a:ea typeface="微软雅黑" panose="020B0503020204020204" pitchFamily="34" charset="-122"/>
            </a:endParaRPr>
          </a:p>
        </p:txBody>
      </p:sp>
      <p:sp>
        <p:nvSpPr>
          <p:cNvPr id="20" name="矩形 19"/>
          <p:cNvSpPr/>
          <p:nvPr/>
        </p:nvSpPr>
        <p:spPr>
          <a:xfrm>
            <a:off x="7601826" y="1865736"/>
            <a:ext cx="1607200" cy="1015663"/>
          </a:xfrm>
          <a:prstGeom prst="rect">
            <a:avLst/>
          </a:prstGeom>
        </p:spPr>
        <p:txBody>
          <a:bodyPr wrap="square">
            <a:spAutoFit/>
          </a:bodyPr>
          <a:lstStyle/>
          <a:p>
            <a:r>
              <a:rPr lang="en-US" altLang="zh-CN" sz="1200" dirty="0">
                <a:solidFill>
                  <a:srgbClr val="B73A4F"/>
                </a:solidFill>
                <a:latin typeface="+mj-lt"/>
                <a:ea typeface="微软雅黑" panose="020B0503020204020204" pitchFamily="34" charset="-122"/>
              </a:rPr>
              <a:t>You can’t change what’s going on around you until you start changing what’s going on with you.</a:t>
            </a:r>
            <a:endParaRPr lang="zh-CN" altLang="en-US" sz="1200" dirty="0">
              <a:solidFill>
                <a:srgbClr val="B73A4F"/>
              </a:solidFill>
              <a:latin typeface="+mj-lt"/>
              <a:ea typeface="微软雅黑" panose="020B0503020204020204" pitchFamily="34" charset="-122"/>
            </a:endParaRPr>
          </a:p>
        </p:txBody>
      </p:sp>
      <p:sp>
        <p:nvSpPr>
          <p:cNvPr id="21" name="矩形 20"/>
          <p:cNvSpPr/>
          <p:nvPr/>
        </p:nvSpPr>
        <p:spPr>
          <a:xfrm>
            <a:off x="4925237" y="2035289"/>
            <a:ext cx="1607200" cy="1015663"/>
          </a:xfrm>
          <a:prstGeom prst="rect">
            <a:avLst/>
          </a:prstGeom>
        </p:spPr>
        <p:txBody>
          <a:bodyPr wrap="square">
            <a:spAutoFit/>
          </a:bodyPr>
          <a:lstStyle/>
          <a:p>
            <a:r>
              <a:rPr lang="en-US" altLang="zh-CN" sz="1200" dirty="0">
                <a:solidFill>
                  <a:srgbClr val="B73A4F"/>
                </a:solidFill>
                <a:latin typeface="+mj-lt"/>
                <a:ea typeface="微软雅黑" panose="020B0503020204020204" pitchFamily="34" charset="-122"/>
              </a:rPr>
              <a:t>Everybody has three chars ; the one is come out ,the one is owned ,the one is thought to have.</a:t>
            </a:r>
            <a:endParaRPr lang="zh-CN" altLang="en-US" sz="1200" dirty="0">
              <a:solidFill>
                <a:srgbClr val="B73A4F"/>
              </a:solidFill>
              <a:latin typeface="+mj-lt"/>
              <a:ea typeface="微软雅黑" panose="020B0503020204020204" pitchFamily="34" charset="-122"/>
            </a:endParaRPr>
          </a:p>
        </p:txBody>
      </p:sp>
      <p:grpSp>
        <p:nvGrpSpPr>
          <p:cNvPr id="22" name="组合 21"/>
          <p:cNvGrpSpPr/>
          <p:nvPr/>
        </p:nvGrpSpPr>
        <p:grpSpPr>
          <a:xfrm>
            <a:off x="6409392" y="2084025"/>
            <a:ext cx="1361539" cy="1428161"/>
            <a:chOff x="4980642" y="2379300"/>
            <a:chExt cx="1361539" cy="1428161"/>
          </a:xfrm>
        </p:grpSpPr>
        <p:sp>
          <p:nvSpPr>
            <p:cNvPr id="23" name="Line 13"/>
            <p:cNvSpPr>
              <a:spLocks noChangeShapeType="1"/>
            </p:cNvSpPr>
            <p:nvPr/>
          </p:nvSpPr>
          <p:spPr bwMode="auto">
            <a:xfrm flipV="1">
              <a:off x="5611779" y="2641344"/>
              <a:ext cx="0" cy="896927"/>
            </a:xfrm>
            <a:prstGeom prst="line">
              <a:avLst/>
            </a:prstGeom>
            <a:noFill/>
            <a:ln w="6350" cap="flat">
              <a:solidFill>
                <a:srgbClr val="F599B7"/>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b="1">
                <a:latin typeface="+mj-lt"/>
              </a:endParaRPr>
            </a:p>
          </p:txBody>
        </p:sp>
        <p:sp>
          <p:nvSpPr>
            <p:cNvPr id="24" name="Oval 16"/>
            <p:cNvSpPr>
              <a:spLocks noChangeArrowheads="1"/>
            </p:cNvSpPr>
            <p:nvPr/>
          </p:nvSpPr>
          <p:spPr bwMode="auto">
            <a:xfrm>
              <a:off x="5349818" y="2379300"/>
              <a:ext cx="523925" cy="525846"/>
            </a:xfrm>
            <a:prstGeom prst="ellipse">
              <a:avLst/>
            </a:prstGeom>
            <a:solidFill>
              <a:srgbClr val="B73A4F"/>
            </a:solidFill>
            <a:ln>
              <a:noFill/>
            </a:ln>
          </p:spPr>
          <p:txBody>
            <a:bodyPr vert="horz" wrap="square" lIns="91440" tIns="45720" rIns="91440" bIns="45720" numCol="1" anchor="t" anchorCtr="0" compatLnSpc="1"/>
            <a:lstStyle/>
            <a:p>
              <a:endParaRPr lang="zh-CN" altLang="en-US" b="1">
                <a:latin typeface="+mj-lt"/>
              </a:endParaRPr>
            </a:p>
          </p:txBody>
        </p:sp>
        <p:sp>
          <p:nvSpPr>
            <p:cNvPr id="25" name="Freeform 7"/>
            <p:cNvSpPr/>
            <p:nvPr/>
          </p:nvSpPr>
          <p:spPr bwMode="auto">
            <a:xfrm>
              <a:off x="5032701" y="3267323"/>
              <a:ext cx="1158158" cy="540138"/>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rgbClr val="B73A4F"/>
            </a:solidFill>
            <a:ln>
              <a:noFill/>
            </a:ln>
          </p:spPr>
          <p:txBody>
            <a:bodyPr vert="horz" wrap="square" lIns="91440" tIns="45720" rIns="91440" bIns="45720" numCol="1" anchor="t" anchorCtr="0" compatLnSpc="1"/>
            <a:lstStyle/>
            <a:p>
              <a:endParaRPr lang="zh-CN" altLang="en-US" b="1">
                <a:latin typeface="+mj-lt"/>
              </a:endParaRPr>
            </a:p>
          </p:txBody>
        </p:sp>
        <p:sp>
          <p:nvSpPr>
            <p:cNvPr id="26" name="Freeform 11"/>
            <p:cNvSpPr>
              <a:spLocks noEditPoints="1"/>
            </p:cNvSpPr>
            <p:nvPr/>
          </p:nvSpPr>
          <p:spPr bwMode="auto">
            <a:xfrm>
              <a:off x="5501820" y="2511045"/>
              <a:ext cx="219918" cy="26059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b="1">
                <a:latin typeface="+mj-lt"/>
              </a:endParaRPr>
            </a:p>
          </p:txBody>
        </p:sp>
        <p:sp>
          <p:nvSpPr>
            <p:cNvPr id="27" name="矩形 26"/>
            <p:cNvSpPr/>
            <p:nvPr/>
          </p:nvSpPr>
          <p:spPr>
            <a:xfrm>
              <a:off x="4980642" y="3365089"/>
              <a:ext cx="1361539" cy="307777"/>
            </a:xfrm>
            <a:prstGeom prst="rect">
              <a:avLst/>
            </a:prstGeom>
          </p:spPr>
          <p:txBody>
            <a:bodyPr wrap="square">
              <a:spAutoFit/>
            </a:bodyPr>
            <a:lstStyle/>
            <a:p>
              <a:pPr algn="ctr"/>
              <a:r>
                <a:rPr lang="tr-TR" altLang="zh-CN" sz="1400" b="1" dirty="0" err="1">
                  <a:solidFill>
                    <a:schemeClr val="bg1"/>
                  </a:solidFill>
                  <a:latin typeface="+mj-lt"/>
                  <a:ea typeface="微软雅黑" panose="020B0503020204020204" pitchFamily="34" charset="-122"/>
                </a:rPr>
                <a:t>Brand</a:t>
              </a:r>
              <a:endParaRPr lang="zh-CN" altLang="en-US" sz="1400" b="1" dirty="0">
                <a:solidFill>
                  <a:schemeClr val="bg1"/>
                </a:solidFill>
                <a:latin typeface="+mj-lt"/>
                <a:ea typeface="微软雅黑" panose="020B0503020204020204" pitchFamily="34" charset="-122"/>
              </a:endParaRPr>
            </a:p>
          </p:txBody>
        </p:sp>
      </p:grpSp>
      <p:sp>
        <p:nvSpPr>
          <p:cNvPr id="28" name="矩形 27"/>
          <p:cNvSpPr/>
          <p:nvPr/>
        </p:nvSpPr>
        <p:spPr>
          <a:xfrm>
            <a:off x="6252426" y="3671984"/>
            <a:ext cx="1607200" cy="1015663"/>
          </a:xfrm>
          <a:prstGeom prst="rect">
            <a:avLst/>
          </a:prstGeom>
        </p:spPr>
        <p:txBody>
          <a:bodyPr wrap="square">
            <a:spAutoFit/>
          </a:bodyPr>
          <a:lstStyle/>
          <a:p>
            <a:r>
              <a:rPr lang="en-US" altLang="zh-CN" sz="1200" dirty="0">
                <a:solidFill>
                  <a:srgbClr val="B73A4F"/>
                </a:solidFill>
                <a:latin typeface="+mj-lt"/>
                <a:ea typeface="微软雅黑" panose="020B0503020204020204" pitchFamily="34" charset="-122"/>
              </a:rPr>
              <a:t>Everybody has three chars ; the one is come out ,the one is owned ,the one is thought to have.</a:t>
            </a:r>
            <a:endParaRPr lang="zh-CN" altLang="en-US" sz="1200" dirty="0">
              <a:solidFill>
                <a:srgbClr val="B73A4F"/>
              </a:solidFill>
              <a:latin typeface="+mj-lt"/>
              <a:ea typeface="微软雅黑" panose="020B0503020204020204" pitchFamily="34" charset="-122"/>
            </a:endParaRPr>
          </a:p>
        </p:txBody>
      </p:sp>
      <p:sp>
        <p:nvSpPr>
          <p:cNvPr id="29" name="矩形 28"/>
          <p:cNvSpPr/>
          <p:nvPr/>
        </p:nvSpPr>
        <p:spPr>
          <a:xfrm>
            <a:off x="3380765" y="3654290"/>
            <a:ext cx="1607200" cy="1015663"/>
          </a:xfrm>
          <a:prstGeom prst="rect">
            <a:avLst/>
          </a:prstGeom>
        </p:spPr>
        <p:txBody>
          <a:bodyPr wrap="square">
            <a:spAutoFit/>
          </a:bodyPr>
          <a:lstStyle/>
          <a:p>
            <a:r>
              <a:rPr lang="en-US" altLang="zh-CN" sz="1200" dirty="0">
                <a:solidFill>
                  <a:srgbClr val="B73A4F"/>
                </a:solidFill>
                <a:latin typeface="+mj-lt"/>
                <a:ea typeface="微软雅黑" panose="020B0503020204020204" pitchFamily="34" charset="-122"/>
              </a:rPr>
              <a:t>You can’t change what’s going on around you until you start changing what’s going on with you.</a:t>
            </a:r>
            <a:endParaRPr lang="zh-CN" altLang="en-US" sz="1200" dirty="0">
              <a:solidFill>
                <a:srgbClr val="B73A4F"/>
              </a:solidFill>
              <a:latin typeface="+mj-lt"/>
              <a:ea typeface="微软雅黑" panose="020B0503020204020204" pitchFamily="34" charset="-122"/>
            </a:endParaRPr>
          </a:p>
        </p:txBody>
      </p:sp>
      <p:sp>
        <p:nvSpPr>
          <p:cNvPr id="30" name="标题 2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40986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down)">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up)">
                                      <p:cBhvr>
                                        <p:cTn id="40" dur="500"/>
                                        <p:tgtEl>
                                          <p:spTgt spid="2"/>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6"/>
          <p:cNvSpPr/>
          <p:nvPr/>
        </p:nvSpPr>
        <p:spPr>
          <a:xfrm>
            <a:off x="2491808" y="1421874"/>
            <a:ext cx="3577278" cy="218481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mj-lt"/>
              <a:ea typeface="微软雅黑" panose="020B0503020204020204" pitchFamily="34" charset="-122"/>
              <a:sym typeface="Arial" panose="020B0604020202020204" pitchFamily="34" charset="0"/>
            </a:endParaRPr>
          </a:p>
        </p:txBody>
      </p:sp>
      <p:sp>
        <p:nvSpPr>
          <p:cNvPr id="3" name="Rectangle 17"/>
          <p:cNvSpPr/>
          <p:nvPr/>
        </p:nvSpPr>
        <p:spPr>
          <a:xfrm>
            <a:off x="2491808" y="3606692"/>
            <a:ext cx="3577278" cy="1613107"/>
          </a:xfrm>
          <a:prstGeom prst="rect">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mj-lt"/>
              <a:ea typeface="微软雅黑" panose="020B0503020204020204" pitchFamily="34" charset="-122"/>
              <a:sym typeface="Arial" panose="020B0604020202020204" pitchFamily="34" charset="0"/>
            </a:endParaRPr>
          </a:p>
        </p:txBody>
      </p:sp>
      <p:sp>
        <p:nvSpPr>
          <p:cNvPr id="4" name="TextBox 18"/>
          <p:cNvSpPr txBox="1"/>
          <p:nvPr/>
        </p:nvSpPr>
        <p:spPr>
          <a:xfrm>
            <a:off x="2858681" y="4066614"/>
            <a:ext cx="2918677" cy="769441"/>
          </a:xfrm>
          <a:prstGeom prst="rect">
            <a:avLst/>
          </a:prstGeom>
          <a:noFill/>
        </p:spPr>
        <p:txBody>
          <a:bodyPr wrap="square" lIns="0" tIns="0" rIns="0" bIns="0" numCol="1" spcCol="360000">
            <a:spAutoFit/>
          </a:bodyPr>
          <a:lstStyle/>
          <a:p>
            <a:pPr algn="just"/>
            <a:r>
              <a:rPr lang="tr-TR" altLang="zh-CN" sz="1400" b="1" dirty="0" err="1" smtClean="0">
                <a:solidFill>
                  <a:schemeClr val="bg1"/>
                </a:solidFill>
                <a:latin typeface="+mj-lt"/>
                <a:ea typeface="微软雅黑" panose="020B0503020204020204" pitchFamily="34" charset="-122"/>
                <a:sym typeface="Arial" panose="020B0604020202020204" pitchFamily="34" charset="0"/>
              </a:rPr>
              <a:t>Calculate</a:t>
            </a:r>
            <a:endParaRPr lang="tr-TR" altLang="zh-CN" sz="1400" b="1" dirty="0" smtClean="0">
              <a:solidFill>
                <a:schemeClr val="bg1"/>
              </a:solidFill>
              <a:latin typeface="+mj-lt"/>
              <a:ea typeface="微软雅黑" panose="020B0503020204020204" pitchFamily="34" charset="-122"/>
              <a:sym typeface="Arial" panose="020B0604020202020204" pitchFamily="34" charset="0"/>
            </a:endParaRPr>
          </a:p>
          <a:p>
            <a:pPr algn="just"/>
            <a:r>
              <a:rPr lang="en-US" altLang="zh-CN" sz="1200" dirty="0">
                <a:solidFill>
                  <a:schemeClr val="bg1"/>
                </a:solidFill>
                <a:latin typeface="+mj-lt"/>
                <a:ea typeface="微软雅黑" panose="020B0503020204020204" pitchFamily="34" charset="-122"/>
                <a:sym typeface="Arial" panose="020B0604020202020204" pitchFamily="34" charset="0"/>
              </a:rPr>
              <a:t>You can’t change what’s going on around you until you start changing what’s going on with you.</a:t>
            </a:r>
            <a:endParaRPr lang="zh-CN" altLang="en-US" sz="1200" dirty="0">
              <a:solidFill>
                <a:schemeClr val="bg1"/>
              </a:solidFill>
              <a:latin typeface="+mj-lt"/>
              <a:ea typeface="微软雅黑" panose="020B0503020204020204" pitchFamily="34" charset="-122"/>
              <a:sym typeface="Arial" panose="020B0604020202020204" pitchFamily="34" charset="0"/>
            </a:endParaRPr>
          </a:p>
        </p:txBody>
      </p:sp>
      <p:sp>
        <p:nvSpPr>
          <p:cNvPr id="5" name="Rectangle 19"/>
          <p:cNvSpPr/>
          <p:nvPr/>
        </p:nvSpPr>
        <p:spPr>
          <a:xfrm>
            <a:off x="6252523" y="1421874"/>
            <a:ext cx="3577278" cy="2184817"/>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mj-lt"/>
              <a:ea typeface="微软雅黑" panose="020B0503020204020204" pitchFamily="34" charset="-122"/>
              <a:sym typeface="Arial" panose="020B0604020202020204" pitchFamily="34" charset="0"/>
            </a:endParaRPr>
          </a:p>
        </p:txBody>
      </p:sp>
      <p:sp>
        <p:nvSpPr>
          <p:cNvPr id="6" name="Rectangle 20"/>
          <p:cNvSpPr/>
          <p:nvPr/>
        </p:nvSpPr>
        <p:spPr>
          <a:xfrm>
            <a:off x="6252523" y="3606691"/>
            <a:ext cx="3577278" cy="1613107"/>
          </a:xfrm>
          <a:prstGeom prst="rect">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mj-lt"/>
              <a:ea typeface="微软雅黑" panose="020B0503020204020204" pitchFamily="34" charset="-122"/>
              <a:sym typeface="Arial" panose="020B0604020202020204" pitchFamily="34" charset="0"/>
            </a:endParaRPr>
          </a:p>
        </p:txBody>
      </p:sp>
      <p:sp>
        <p:nvSpPr>
          <p:cNvPr id="7" name="TextBox 21"/>
          <p:cNvSpPr txBox="1"/>
          <p:nvPr/>
        </p:nvSpPr>
        <p:spPr>
          <a:xfrm>
            <a:off x="6619397" y="4066613"/>
            <a:ext cx="2918677" cy="584775"/>
          </a:xfrm>
          <a:prstGeom prst="rect">
            <a:avLst/>
          </a:prstGeom>
          <a:noFill/>
        </p:spPr>
        <p:txBody>
          <a:bodyPr wrap="square" lIns="0" tIns="0" rIns="0" bIns="0" numCol="1" spcCol="360000">
            <a:spAutoFit/>
          </a:bodyPr>
          <a:lstStyle/>
          <a:p>
            <a:pPr algn="just"/>
            <a:r>
              <a:rPr lang="tr-TR" altLang="zh-CN" sz="1400" b="1" dirty="0" smtClean="0">
                <a:solidFill>
                  <a:schemeClr val="bg1"/>
                </a:solidFill>
                <a:latin typeface="+mj-lt"/>
                <a:ea typeface="微软雅黑" panose="020B0503020204020204" pitchFamily="34" charset="-122"/>
                <a:sym typeface="Arial" panose="020B0604020202020204" pitchFamily="34" charset="0"/>
              </a:rPr>
              <a:t>Buy</a:t>
            </a:r>
          </a:p>
          <a:p>
            <a:pPr algn="just"/>
            <a:r>
              <a:rPr lang="en-US" altLang="zh-CN" sz="1200" dirty="0">
                <a:solidFill>
                  <a:schemeClr val="bg1"/>
                </a:solidFill>
                <a:latin typeface="+mj-lt"/>
                <a:ea typeface="微软雅黑" panose="020B0503020204020204" pitchFamily="34" charset="-122"/>
                <a:sym typeface="Arial" panose="020B0604020202020204" pitchFamily="34" charset="0"/>
              </a:rPr>
              <a:t>Be not afraid of going slowly, be afraid only of standing still</a:t>
            </a:r>
            <a:endParaRPr lang="zh-CN" altLang="en-US" sz="1200" dirty="0">
              <a:solidFill>
                <a:schemeClr val="bg1"/>
              </a:solidFill>
              <a:latin typeface="+mj-lt"/>
              <a:ea typeface="微软雅黑" panose="020B0503020204020204" pitchFamily="34" charset="-122"/>
              <a:sym typeface="Arial" panose="020B0604020202020204" pitchFamily="34" charset="0"/>
            </a:endParaRPr>
          </a:p>
        </p:txBody>
      </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167015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solidFill>
            <a:srgbClr val="B73A4F"/>
          </a:solidFill>
        </p:spPr>
      </p:pic>
      <p:sp>
        <p:nvSpPr>
          <p:cNvPr id="7" name="文本框 8"/>
          <p:cNvSpPr txBox="1"/>
          <p:nvPr/>
        </p:nvSpPr>
        <p:spPr>
          <a:xfrm>
            <a:off x="1" y="1724025"/>
            <a:ext cx="12192000" cy="1200329"/>
          </a:xfrm>
          <a:prstGeom prst="rect">
            <a:avLst/>
          </a:prstGeom>
          <a:noFill/>
        </p:spPr>
        <p:txBody>
          <a:bodyPr wrap="square" rtlCol="0">
            <a:spAutoFit/>
          </a:bodyPr>
          <a:lstStyle/>
          <a:p>
            <a:pPr algn="ctr"/>
            <a:r>
              <a:rPr lang="tr-TR" altLang="zh-CN" sz="7200" b="1" dirty="0" smtClean="0">
                <a:solidFill>
                  <a:schemeClr val="accent2">
                    <a:lumMod val="20000"/>
                    <a:lumOff val="80000"/>
                  </a:schemeClr>
                </a:solidFill>
                <a:latin typeface="微软雅黑" panose="020B0503020204020204" pitchFamily="34" charset="-122"/>
                <a:ea typeface="微软雅黑" panose="020B0503020204020204" pitchFamily="34" charset="-122"/>
              </a:rPr>
              <a:t>THANK YOU</a:t>
            </a:r>
            <a:endParaRPr lang="zh-CN" altLang="en-US" sz="44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cxnSp>
        <p:nvCxnSpPr>
          <p:cNvPr id="8" name="直接连接符 10"/>
          <p:cNvCxnSpPr>
            <a:cxnSpLocks/>
          </p:cNvCxnSpPr>
          <p:nvPr/>
        </p:nvCxnSpPr>
        <p:spPr>
          <a:xfrm>
            <a:off x="3876675" y="2778904"/>
            <a:ext cx="4673600" cy="0"/>
          </a:xfrm>
          <a:prstGeom prst="line">
            <a:avLst/>
          </a:prstGeom>
          <a:ln w="19050">
            <a:solidFill>
              <a:srgbClr val="FBE5D6"/>
            </a:solidFill>
            <a:prstDash val="lgDashDot"/>
          </a:ln>
        </p:spPr>
        <p:style>
          <a:lnRef idx="1">
            <a:schemeClr val="accent1"/>
          </a:lnRef>
          <a:fillRef idx="0">
            <a:schemeClr val="accent1"/>
          </a:fillRef>
          <a:effectRef idx="0">
            <a:schemeClr val="accent1"/>
          </a:effectRef>
          <a:fontRef idx="minor">
            <a:schemeClr val="tx1"/>
          </a:fontRef>
        </p:style>
      </p:cxnSp>
      <p:sp>
        <p:nvSpPr>
          <p:cNvPr id="9" name="矩形 12"/>
          <p:cNvSpPr/>
          <p:nvPr/>
        </p:nvSpPr>
        <p:spPr>
          <a:xfrm>
            <a:off x="1" y="2967247"/>
            <a:ext cx="12192000" cy="646331"/>
          </a:xfrm>
          <a:prstGeom prst="rect">
            <a:avLst/>
          </a:prstGeom>
        </p:spPr>
        <p:txBody>
          <a:bodyPr wrap="square">
            <a:spAutoFit/>
          </a:bodyPr>
          <a:lstStyle/>
          <a:p>
            <a:pPr algn="ctr">
              <a:spcAft>
                <a:spcPts val="600"/>
              </a:spcAft>
            </a:pPr>
            <a:r>
              <a:rPr lang="tr-TR" altLang="zh-CN" sz="3600" dirty="0" smtClean="0">
                <a:solidFill>
                  <a:schemeClr val="accent2">
                    <a:lumMod val="20000"/>
                    <a:lumOff val="80000"/>
                    <a:alpha val="92000"/>
                  </a:schemeClr>
                </a:solidFill>
                <a:ea typeface="微软雅黑" panose="020B0503020204020204" charset="-122"/>
                <a:cs typeface="Arial" panose="020B0604020202020204" pitchFamily="34" charset="0"/>
                <a:sym typeface="+mn-ea"/>
              </a:rPr>
              <a:t>Pastel </a:t>
            </a:r>
            <a:r>
              <a:rPr lang="tr-TR" altLang="zh-CN" sz="3600" dirty="0" err="1" smtClean="0">
                <a:solidFill>
                  <a:schemeClr val="accent2">
                    <a:lumMod val="20000"/>
                    <a:lumOff val="80000"/>
                    <a:alpha val="92000"/>
                  </a:schemeClr>
                </a:solidFill>
                <a:ea typeface="微软雅黑" panose="020B0503020204020204" charset="-122"/>
                <a:cs typeface="Arial" panose="020B0604020202020204" pitchFamily="34" charset="0"/>
                <a:sym typeface="+mn-ea"/>
              </a:rPr>
              <a:t>Makeup</a:t>
            </a:r>
            <a:r>
              <a:rPr lang="tr-TR" altLang="zh-CN" sz="3600" dirty="0" smtClean="0">
                <a:solidFill>
                  <a:schemeClr val="accent2">
                    <a:lumMod val="20000"/>
                    <a:lumOff val="80000"/>
                    <a:alpha val="92000"/>
                  </a:schemeClr>
                </a:solidFill>
                <a:ea typeface="微软雅黑" panose="020B0503020204020204" charset="-122"/>
                <a:cs typeface="Arial" panose="020B0604020202020204" pitchFamily="34" charset="0"/>
                <a:sym typeface="+mn-ea"/>
              </a:rPr>
              <a:t> PTT </a:t>
            </a:r>
            <a:r>
              <a:rPr lang="tr-TR" altLang="zh-CN" sz="3600" dirty="0" err="1" smtClean="0">
                <a:solidFill>
                  <a:schemeClr val="accent2">
                    <a:lumMod val="20000"/>
                    <a:lumOff val="80000"/>
                    <a:alpha val="92000"/>
                  </a:schemeClr>
                </a:solidFill>
                <a:ea typeface="微软雅黑" panose="020B0503020204020204" charset="-122"/>
                <a:cs typeface="Arial" panose="020B0604020202020204" pitchFamily="34" charset="0"/>
                <a:sym typeface="+mn-ea"/>
              </a:rPr>
              <a:t>Template</a:t>
            </a:r>
            <a:endParaRPr lang="en-US" altLang="zh-CN" sz="3600" dirty="0">
              <a:solidFill>
                <a:schemeClr val="accent2">
                  <a:lumMod val="20000"/>
                  <a:lumOff val="80000"/>
                  <a:alpha val="92000"/>
                </a:schemeClr>
              </a:solidFill>
              <a:ea typeface="微软雅黑" panose="020B0503020204020204" charset="-122"/>
              <a:cs typeface="Arial" panose="020B0604020202020204" pitchFamily="34" charset="0"/>
              <a:sym typeface="+mn-ea"/>
            </a:endParaRPr>
          </a:p>
        </p:txBody>
      </p:sp>
      <p:sp>
        <p:nvSpPr>
          <p:cNvPr id="10" name="矩形 12"/>
          <p:cNvSpPr/>
          <p:nvPr/>
        </p:nvSpPr>
        <p:spPr>
          <a:xfrm>
            <a:off x="1" y="3933680"/>
            <a:ext cx="12192000" cy="307777"/>
          </a:xfrm>
          <a:prstGeom prst="rect">
            <a:avLst/>
          </a:prstGeom>
        </p:spPr>
        <p:txBody>
          <a:bodyPr wrap="square">
            <a:spAutoFit/>
          </a:bodyPr>
          <a:lstStyle/>
          <a:p>
            <a:pPr algn="ctr">
              <a:spcAft>
                <a:spcPts val="600"/>
              </a:spcAft>
            </a:pPr>
            <a:r>
              <a:rPr lang="en-US" altLang="zh-CN" sz="1400" dirty="0">
                <a:solidFill>
                  <a:schemeClr val="accent2">
                    <a:lumMod val="20000"/>
                    <a:lumOff val="80000"/>
                    <a:alpha val="92000"/>
                  </a:schemeClr>
                </a:solidFill>
                <a:ea typeface="微软雅黑" panose="020B0503020204020204" charset="-122"/>
                <a:cs typeface="Arial" panose="020B0604020202020204" pitchFamily="34" charset="0"/>
              </a:rPr>
              <a:t>www.freepptbackgrounds.net</a:t>
            </a:r>
            <a:endParaRPr lang="en-US" altLang="zh-CN" sz="1400" dirty="0">
              <a:solidFill>
                <a:schemeClr val="accent2">
                  <a:lumMod val="20000"/>
                  <a:lumOff val="80000"/>
                  <a:alpha val="92000"/>
                </a:schemeClr>
              </a:solidFill>
              <a:ea typeface="微软雅黑" panose="020B0503020204020204" charset="-122"/>
              <a:cs typeface="Arial" panose="020B0604020202020204" pitchFamily="34" charset="0"/>
              <a:sym typeface="+mn-ea"/>
            </a:endParaRPr>
          </a:p>
        </p:txBody>
      </p:sp>
    </p:spTree>
    <p:extLst>
      <p:ext uri="{BB962C8B-B14F-4D97-AF65-F5344CB8AC3E}">
        <p14:creationId xmlns:p14="http://schemas.microsoft.com/office/powerpoint/2010/main" val="30730134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by="(-#ppt_w*2)" calcmode="lin" valueType="num">
                                      <p:cBhvr rctx="PPT">
                                        <p:cTn id="12" dur="500" autoRev="1" fill="hold">
                                          <p:stCondLst>
                                            <p:cond delay="0"/>
                                          </p:stCondLst>
                                        </p:cTn>
                                        <p:tgtEl>
                                          <p:spTgt spid="7"/>
                                        </p:tgtEl>
                                        <p:attrNameLst>
                                          <p:attrName>ppt_w</p:attrName>
                                        </p:attrNameLst>
                                      </p:cBhvr>
                                    </p:anim>
                                    <p:anim by="(#ppt_w*0.50)" calcmode="lin" valueType="num">
                                      <p:cBhvr>
                                        <p:cTn id="13" dur="500" decel="50000" autoRev="1" fill="hold">
                                          <p:stCondLst>
                                            <p:cond delay="0"/>
                                          </p:stCondLst>
                                        </p:cTn>
                                        <p:tgtEl>
                                          <p:spTgt spid="7"/>
                                        </p:tgtEl>
                                        <p:attrNameLst>
                                          <p:attrName>ppt_x</p:attrName>
                                        </p:attrNameLst>
                                      </p:cBhvr>
                                    </p:anim>
                                    <p:anim from="(-#ppt_h/2)" to="(#ppt_y)" calcmode="lin" valueType="num">
                                      <p:cBhvr>
                                        <p:cTn id="14" dur="1000" fill="hold">
                                          <p:stCondLst>
                                            <p:cond delay="0"/>
                                          </p:stCondLst>
                                        </p:cTn>
                                        <p:tgtEl>
                                          <p:spTgt spid="7"/>
                                        </p:tgtEl>
                                        <p:attrNameLst>
                                          <p:attrName>ppt_y</p:attrName>
                                        </p:attrNameLst>
                                      </p:cBhvr>
                                    </p:anim>
                                    <p:animRot by="21600000">
                                      <p:cBhvr>
                                        <p:cTn id="15" dur="1000" fill="hold">
                                          <p:stCondLst>
                                            <p:cond delay="0"/>
                                          </p:stCondLst>
                                        </p:cTn>
                                        <p:tgtEl>
                                          <p:spTgt spid="7"/>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Effect transition="in" filter="fade">
                                      <p:cBhvr>
                                        <p:cTn id="27" dur="1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Effect transition="in" filter="fade">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5" name="文本框 4"/>
          <p:cNvSpPr txBox="1"/>
          <p:nvPr/>
        </p:nvSpPr>
        <p:spPr>
          <a:xfrm>
            <a:off x="4302971" y="1361506"/>
            <a:ext cx="1620957" cy="1107996"/>
          </a:xfrm>
          <a:prstGeom prst="rect">
            <a:avLst/>
          </a:prstGeom>
          <a:noFill/>
        </p:spPr>
        <p:txBody>
          <a:bodyPr wrap="none" rtlCol="0">
            <a:spAutoFit/>
          </a:bodyPr>
          <a:lstStyle/>
          <a:p>
            <a:r>
              <a:rPr lang="en-US" altLang="zh-CN" sz="6600" b="1" dirty="0" smtClean="0">
                <a:solidFill>
                  <a:schemeClr val="accent2">
                    <a:lumMod val="20000"/>
                    <a:lumOff val="80000"/>
                  </a:schemeClr>
                </a:solidFill>
                <a:latin typeface="+mj-lt"/>
                <a:ea typeface="微软雅黑" panose="020B0503020204020204" pitchFamily="34" charset="-122"/>
              </a:rPr>
              <a:t>0NE</a:t>
            </a:r>
            <a:endParaRPr lang="zh-CN" altLang="en-US" sz="6600" b="1" dirty="0">
              <a:solidFill>
                <a:schemeClr val="accent2">
                  <a:lumMod val="20000"/>
                  <a:lumOff val="80000"/>
                </a:schemeClr>
              </a:solidFill>
              <a:latin typeface="+mj-lt"/>
              <a:ea typeface="微软雅黑" panose="020B0503020204020204" pitchFamily="34" charset="-122"/>
            </a:endParaRPr>
          </a:p>
        </p:txBody>
      </p:sp>
      <p:sp>
        <p:nvSpPr>
          <p:cNvPr id="14" name="TextBox 23"/>
          <p:cNvSpPr txBox="1"/>
          <p:nvPr/>
        </p:nvSpPr>
        <p:spPr>
          <a:xfrm>
            <a:off x="5347881" y="3239040"/>
            <a:ext cx="2013585" cy="893578"/>
          </a:xfrm>
          <a:prstGeom prst="rect">
            <a:avLst/>
          </a:prstGeom>
          <a:noFill/>
        </p:spPr>
        <p:txBody>
          <a:bodyPr wrap="square" rtlCol="0">
            <a:spAutoFit/>
          </a:bodyPr>
          <a:lstStyle/>
          <a:p>
            <a:pPr algn="ctr">
              <a:lnSpc>
                <a:spcPct val="150000"/>
              </a:lnSpc>
            </a:pPr>
            <a:r>
              <a:rPr lang="en-US" altLang="zh-CN" sz="1200" dirty="0">
                <a:solidFill>
                  <a:srgbClr val="FBE5D6"/>
                </a:solidFill>
                <a:latin typeface="+mj-lt"/>
                <a:ea typeface="微软雅黑" panose="020B0503020204020204" charset="-122"/>
                <a:cs typeface="+mn-ea"/>
                <a:sym typeface="+mn-lt"/>
              </a:rPr>
              <a:t>Show and explain your  web, app or software  projects using these  gadget templates</a:t>
            </a:r>
            <a:endParaRPr lang="zh-CN" altLang="en-US" sz="1200" dirty="0">
              <a:solidFill>
                <a:srgbClr val="FBE5D6"/>
              </a:solidFill>
              <a:latin typeface="+mj-lt"/>
              <a:ea typeface="微软雅黑" panose="020B0503020204020204" charset="-122"/>
              <a:cs typeface="+mn-ea"/>
              <a:sym typeface="+mn-lt"/>
            </a:endParaRPr>
          </a:p>
        </p:txBody>
      </p:sp>
      <p:grpSp>
        <p:nvGrpSpPr>
          <p:cNvPr id="2" name="组合 1"/>
          <p:cNvGrpSpPr/>
          <p:nvPr/>
        </p:nvGrpSpPr>
        <p:grpSpPr>
          <a:xfrm>
            <a:off x="4872395" y="2469502"/>
            <a:ext cx="3306778" cy="461665"/>
            <a:chOff x="4872395" y="2469502"/>
            <a:chExt cx="3306778" cy="461665"/>
          </a:xfrm>
        </p:grpSpPr>
        <p:sp>
          <p:nvSpPr>
            <p:cNvPr id="6" name="椭圆 5"/>
            <p:cNvSpPr/>
            <p:nvPr/>
          </p:nvSpPr>
          <p:spPr>
            <a:xfrm>
              <a:off x="4872395" y="2560943"/>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矩形 9"/>
            <p:cNvSpPr/>
            <p:nvPr/>
          </p:nvSpPr>
          <p:spPr>
            <a:xfrm>
              <a:off x="5233075" y="2469502"/>
              <a:ext cx="2657160" cy="461665"/>
            </a:xfrm>
            <a:prstGeom prst="rect">
              <a:avLst/>
            </a:prstGeom>
          </p:spPr>
          <p:txBody>
            <a:bodyPr wrap="square">
              <a:spAutoFit/>
            </a:bodyPr>
            <a:lstStyle/>
            <a:p>
              <a:pPr algn="dist"/>
              <a:r>
                <a:rPr lang="tr-TR" altLang="zh-CN" sz="2400" b="1" dirty="0" smtClean="0">
                  <a:solidFill>
                    <a:schemeClr val="accent2">
                      <a:lumMod val="20000"/>
                      <a:lumOff val="80000"/>
                    </a:schemeClr>
                  </a:solidFill>
                  <a:latin typeface="+mj-lt"/>
                  <a:ea typeface="微软雅黑" panose="020B0503020204020204" pitchFamily="34" charset="-122"/>
                </a:rPr>
                <a:t>WHAT WE DO?</a:t>
              </a:r>
              <a:endParaRPr lang="zh-CN" altLang="en-US" sz="2400" b="1" dirty="0">
                <a:solidFill>
                  <a:schemeClr val="accent2">
                    <a:lumMod val="20000"/>
                    <a:lumOff val="80000"/>
                  </a:schemeClr>
                </a:solidFill>
                <a:latin typeface="+mj-lt"/>
                <a:ea typeface="微软雅黑" panose="020B0503020204020204" pitchFamily="34" charset="-122"/>
              </a:endParaRPr>
            </a:p>
          </p:txBody>
        </p:sp>
        <p:sp>
          <p:nvSpPr>
            <p:cNvPr id="15" name="椭圆 14"/>
            <p:cNvSpPr/>
            <p:nvPr/>
          </p:nvSpPr>
          <p:spPr>
            <a:xfrm>
              <a:off x="7890235" y="2555865"/>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Tree>
    <p:extLst>
      <p:ext uri="{BB962C8B-B14F-4D97-AF65-F5344CB8AC3E}">
        <p14:creationId xmlns:p14="http://schemas.microsoft.com/office/powerpoint/2010/main" val="37620722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edge">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P spid="1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 name="Group 164"/>
          <p:cNvGrpSpPr/>
          <p:nvPr/>
        </p:nvGrpSpPr>
        <p:grpSpPr>
          <a:xfrm>
            <a:off x="6327843" y="2130153"/>
            <a:ext cx="1369219" cy="1370410"/>
            <a:chOff x="0" y="0"/>
            <a:chExt cx="1417477" cy="1418740"/>
          </a:xfrm>
          <a:solidFill>
            <a:srgbClr val="B73A4F"/>
          </a:solidFill>
        </p:grpSpPr>
        <p:sp>
          <p:nvSpPr>
            <p:cNvPr id="216" name="Freeform 101"/>
            <p:cNvSpPr/>
            <p:nvPr/>
          </p:nvSpPr>
          <p:spPr>
            <a:xfrm>
              <a:off x="120018" y="1040999"/>
              <a:ext cx="147812" cy="146548"/>
            </a:xfrm>
            <a:custGeom>
              <a:avLst/>
              <a:gdLst>
                <a:gd name="txL" fmla="*/ 0 w 189"/>
                <a:gd name="txT" fmla="*/ 0 h 187"/>
                <a:gd name="txR" fmla="*/ 189 w 189"/>
                <a:gd name="txB" fmla="*/ 187 h 187"/>
              </a:gdLst>
              <a:ahLst/>
              <a:cxnLst>
                <a:cxn ang="0">
                  <a:pos x="2147483646" y="2147483646"/>
                </a:cxn>
                <a:cxn ang="0">
                  <a:pos x="2147483646" y="0"/>
                </a:cxn>
                <a:cxn ang="0">
                  <a:pos x="0" y="2147483646"/>
                </a:cxn>
                <a:cxn ang="0">
                  <a:pos x="2147483646" y="2147483646"/>
                </a:cxn>
                <a:cxn ang="0">
                  <a:pos x="2147483646" y="2147483646"/>
                </a:cxn>
              </a:cxnLst>
              <a:rect l="txL" t="txT" r="txR" b="txB"/>
              <a:pathLst>
                <a:path w="189" h="187">
                  <a:moveTo>
                    <a:pt x="189" y="81"/>
                  </a:moveTo>
                  <a:cubicBezTo>
                    <a:pt x="165" y="56"/>
                    <a:pt x="144" y="29"/>
                    <a:pt x="125" y="0"/>
                  </a:cubicBezTo>
                  <a:cubicBezTo>
                    <a:pt x="0" y="84"/>
                    <a:pt x="0" y="84"/>
                    <a:pt x="0" y="84"/>
                  </a:cubicBezTo>
                  <a:cubicBezTo>
                    <a:pt x="25" y="120"/>
                    <a:pt x="53" y="155"/>
                    <a:pt x="82" y="187"/>
                  </a:cubicBezTo>
                  <a:lnTo>
                    <a:pt x="189" y="81"/>
                  </a:lnTo>
                  <a:close/>
                </a:path>
              </a:pathLst>
            </a:custGeom>
            <a:grpFill/>
            <a:ln w="9525">
              <a:noFill/>
            </a:ln>
          </p:spPr>
          <p:txBody>
            <a:bodyPr/>
            <a:lstStyle/>
            <a:p>
              <a:endParaRPr lang="zh-CN" altLang="en-US" sz="900">
                <a:solidFill>
                  <a:schemeClr val="bg1"/>
                </a:solidFill>
                <a:latin typeface="+mj-lt"/>
              </a:endParaRPr>
            </a:p>
          </p:txBody>
        </p:sp>
        <p:sp>
          <p:nvSpPr>
            <p:cNvPr id="217" name="Freeform 102"/>
            <p:cNvSpPr/>
            <p:nvPr/>
          </p:nvSpPr>
          <p:spPr>
            <a:xfrm>
              <a:off x="564716" y="1263"/>
              <a:ext cx="104858" cy="128862"/>
            </a:xfrm>
            <a:custGeom>
              <a:avLst/>
              <a:gdLst>
                <a:gd name="txL" fmla="*/ 0 w 135"/>
                <a:gd name="txT" fmla="*/ 0 h 164"/>
                <a:gd name="txR" fmla="*/ 135 w 135"/>
                <a:gd name="txB" fmla="*/ 164 h 164"/>
              </a:gdLst>
              <a:ahLst/>
              <a:cxnLst>
                <a:cxn ang="0">
                  <a:pos x="0" y="2147483646"/>
                </a:cxn>
                <a:cxn ang="0">
                  <a:pos x="2147483646" y="2147483646"/>
                </a:cxn>
                <a:cxn ang="0">
                  <a:pos x="2147483646" y="2147483646"/>
                </a:cxn>
                <a:cxn ang="0">
                  <a:pos x="2147483646" y="0"/>
                </a:cxn>
                <a:cxn ang="0">
                  <a:pos x="0" y="2147483646"/>
                </a:cxn>
              </a:cxnLst>
              <a:rect l="txL" t="txT" r="txR" b="txB"/>
              <a:pathLst>
                <a:path w="135" h="164">
                  <a:moveTo>
                    <a:pt x="0" y="17"/>
                  </a:moveTo>
                  <a:cubicBezTo>
                    <a:pt x="29" y="164"/>
                    <a:pt x="29" y="164"/>
                    <a:pt x="29" y="164"/>
                  </a:cubicBezTo>
                  <a:cubicBezTo>
                    <a:pt x="64" y="157"/>
                    <a:pt x="99" y="152"/>
                    <a:pt x="135" y="150"/>
                  </a:cubicBezTo>
                  <a:cubicBezTo>
                    <a:pt x="135" y="0"/>
                    <a:pt x="135" y="0"/>
                    <a:pt x="135" y="0"/>
                  </a:cubicBezTo>
                  <a:cubicBezTo>
                    <a:pt x="89" y="2"/>
                    <a:pt x="44" y="8"/>
                    <a:pt x="0" y="17"/>
                  </a:cubicBezTo>
                  <a:close/>
                </a:path>
              </a:pathLst>
            </a:custGeom>
            <a:solidFill>
              <a:schemeClr val="bg1"/>
            </a:solidFill>
            <a:ln w="9525">
              <a:noFill/>
            </a:ln>
          </p:spPr>
          <p:txBody>
            <a:bodyPr/>
            <a:lstStyle/>
            <a:p>
              <a:endParaRPr lang="zh-CN" altLang="en-US" sz="900">
                <a:solidFill>
                  <a:schemeClr val="bg1"/>
                </a:solidFill>
                <a:latin typeface="+mj-lt"/>
              </a:endParaRPr>
            </a:p>
          </p:txBody>
        </p:sp>
        <p:sp>
          <p:nvSpPr>
            <p:cNvPr id="218" name="Freeform 103"/>
            <p:cNvSpPr/>
            <p:nvPr/>
          </p:nvSpPr>
          <p:spPr>
            <a:xfrm>
              <a:off x="207189" y="1128170"/>
              <a:ext cx="144022" cy="151602"/>
            </a:xfrm>
            <a:custGeom>
              <a:avLst/>
              <a:gdLst>
                <a:gd name="txL" fmla="*/ 0 w 184"/>
                <a:gd name="txT" fmla="*/ 0 h 193"/>
                <a:gd name="txR" fmla="*/ 184 w 184"/>
                <a:gd name="txB" fmla="*/ 193 h 193"/>
              </a:gdLst>
              <a:ahLst/>
              <a:cxnLst>
                <a:cxn ang="0">
                  <a:pos x="2147483646" y="2147483646"/>
                </a:cxn>
                <a:cxn ang="0">
                  <a:pos x="2147483646" y="0"/>
                </a:cxn>
                <a:cxn ang="0">
                  <a:pos x="0" y="2147483646"/>
                </a:cxn>
                <a:cxn ang="0">
                  <a:pos x="2147483646" y="2147483646"/>
                </a:cxn>
                <a:cxn ang="0">
                  <a:pos x="2147483646" y="2147483646"/>
                </a:cxn>
              </a:cxnLst>
              <a:rect l="txL" t="txT" r="txR" b="txB"/>
              <a:pathLst>
                <a:path w="184" h="193">
                  <a:moveTo>
                    <a:pt x="184" y="68"/>
                  </a:moveTo>
                  <a:cubicBezTo>
                    <a:pt x="156" y="47"/>
                    <a:pt x="130" y="25"/>
                    <a:pt x="106" y="0"/>
                  </a:cubicBezTo>
                  <a:cubicBezTo>
                    <a:pt x="0" y="106"/>
                    <a:pt x="0" y="106"/>
                    <a:pt x="0" y="106"/>
                  </a:cubicBezTo>
                  <a:cubicBezTo>
                    <a:pt x="31" y="138"/>
                    <a:pt x="65" y="167"/>
                    <a:pt x="100" y="193"/>
                  </a:cubicBezTo>
                  <a:lnTo>
                    <a:pt x="184" y="68"/>
                  </a:lnTo>
                  <a:close/>
                </a:path>
              </a:pathLst>
            </a:custGeom>
            <a:grpFill/>
            <a:ln w="9525">
              <a:noFill/>
            </a:ln>
          </p:spPr>
          <p:txBody>
            <a:bodyPr/>
            <a:lstStyle/>
            <a:p>
              <a:endParaRPr lang="zh-CN" altLang="en-US" sz="900">
                <a:solidFill>
                  <a:schemeClr val="bg1"/>
                </a:solidFill>
                <a:latin typeface="+mj-lt"/>
              </a:endParaRPr>
            </a:p>
          </p:txBody>
        </p:sp>
        <p:sp>
          <p:nvSpPr>
            <p:cNvPr id="219" name="Freeform 104"/>
            <p:cNvSpPr/>
            <p:nvPr/>
          </p:nvSpPr>
          <p:spPr>
            <a:xfrm>
              <a:off x="13896" y="836337"/>
              <a:ext cx="137705" cy="122545"/>
            </a:xfrm>
            <a:custGeom>
              <a:avLst/>
              <a:gdLst>
                <a:gd name="txL" fmla="*/ 0 w 176"/>
                <a:gd name="txT" fmla="*/ 0 h 155"/>
                <a:gd name="txR" fmla="*/ 176 w 176"/>
                <a:gd name="txB" fmla="*/ 155 h 155"/>
              </a:gdLst>
              <a:ahLst/>
              <a:cxnLst>
                <a:cxn ang="0">
                  <a:pos x="2147483646" y="2147483646"/>
                </a:cxn>
                <a:cxn ang="0">
                  <a:pos x="2147483646" y="0"/>
                </a:cxn>
                <a:cxn ang="0">
                  <a:pos x="0" y="2147483646"/>
                </a:cxn>
                <a:cxn ang="0">
                  <a:pos x="2147483646" y="2147483646"/>
                </a:cxn>
                <a:cxn ang="0">
                  <a:pos x="2147483646" y="2147483646"/>
                </a:cxn>
              </a:cxnLst>
              <a:rect l="txL" t="txT" r="txR" b="txB"/>
              <a:pathLst>
                <a:path w="176" h="155">
                  <a:moveTo>
                    <a:pt x="176" y="97"/>
                  </a:moveTo>
                  <a:cubicBezTo>
                    <a:pt x="164" y="66"/>
                    <a:pt x="155" y="33"/>
                    <a:pt x="148" y="0"/>
                  </a:cubicBezTo>
                  <a:cubicBezTo>
                    <a:pt x="0" y="29"/>
                    <a:pt x="0" y="29"/>
                    <a:pt x="0" y="29"/>
                  </a:cubicBezTo>
                  <a:cubicBezTo>
                    <a:pt x="10" y="72"/>
                    <a:pt x="22" y="114"/>
                    <a:pt x="37" y="155"/>
                  </a:cubicBezTo>
                  <a:lnTo>
                    <a:pt x="176" y="97"/>
                  </a:lnTo>
                  <a:close/>
                </a:path>
              </a:pathLst>
            </a:custGeom>
            <a:grpFill/>
            <a:ln w="9525">
              <a:noFill/>
            </a:ln>
          </p:spPr>
          <p:txBody>
            <a:bodyPr/>
            <a:lstStyle/>
            <a:p>
              <a:endParaRPr lang="zh-CN" altLang="en-US" sz="900">
                <a:solidFill>
                  <a:schemeClr val="bg1"/>
                </a:solidFill>
                <a:latin typeface="+mj-lt"/>
              </a:endParaRPr>
            </a:p>
          </p:txBody>
        </p:sp>
        <p:sp>
          <p:nvSpPr>
            <p:cNvPr id="220" name="Freeform 105"/>
            <p:cNvSpPr/>
            <p:nvPr/>
          </p:nvSpPr>
          <p:spPr>
            <a:xfrm>
              <a:off x="0" y="725162"/>
              <a:ext cx="123808" cy="102332"/>
            </a:xfrm>
            <a:custGeom>
              <a:avLst/>
              <a:gdLst>
                <a:gd name="txL" fmla="*/ 0 w 159"/>
                <a:gd name="txT" fmla="*/ 0 h 130"/>
                <a:gd name="txR" fmla="*/ 159 w 159"/>
                <a:gd name="txB" fmla="*/ 130 h 130"/>
              </a:gdLst>
              <a:ahLst/>
              <a:cxnLst>
                <a:cxn ang="0">
                  <a:pos x="2147483646" y="2147483646"/>
                </a:cxn>
                <a:cxn ang="0">
                  <a:pos x="2147483646" y="0"/>
                </a:cxn>
                <a:cxn ang="0">
                  <a:pos x="0" y="0"/>
                </a:cxn>
                <a:cxn ang="0">
                  <a:pos x="2147483646" y="2147483646"/>
                </a:cxn>
                <a:cxn ang="0">
                  <a:pos x="2147483646" y="2147483646"/>
                </a:cxn>
              </a:cxnLst>
              <a:rect l="txL" t="txT" r="txR" b="txB"/>
              <a:pathLst>
                <a:path w="159" h="130">
                  <a:moveTo>
                    <a:pt x="159" y="101"/>
                  </a:moveTo>
                  <a:cubicBezTo>
                    <a:pt x="154" y="68"/>
                    <a:pt x="150" y="34"/>
                    <a:pt x="149" y="0"/>
                  </a:cubicBezTo>
                  <a:cubicBezTo>
                    <a:pt x="0" y="0"/>
                    <a:pt x="0" y="0"/>
                    <a:pt x="0" y="0"/>
                  </a:cubicBezTo>
                  <a:cubicBezTo>
                    <a:pt x="1" y="44"/>
                    <a:pt x="5" y="88"/>
                    <a:pt x="12" y="130"/>
                  </a:cubicBezTo>
                  <a:lnTo>
                    <a:pt x="159" y="101"/>
                  </a:lnTo>
                  <a:close/>
                </a:path>
              </a:pathLst>
            </a:custGeom>
            <a:grpFill/>
            <a:ln w="9525">
              <a:noFill/>
            </a:ln>
          </p:spPr>
          <p:txBody>
            <a:bodyPr/>
            <a:lstStyle/>
            <a:p>
              <a:endParaRPr lang="zh-CN" altLang="en-US" sz="900">
                <a:solidFill>
                  <a:schemeClr val="bg1"/>
                </a:solidFill>
                <a:latin typeface="+mj-lt"/>
              </a:endParaRPr>
            </a:p>
          </p:txBody>
        </p:sp>
        <p:sp>
          <p:nvSpPr>
            <p:cNvPr id="221" name="Freeform 106"/>
            <p:cNvSpPr/>
            <p:nvPr/>
          </p:nvSpPr>
          <p:spPr>
            <a:xfrm>
              <a:off x="564716" y="1289878"/>
              <a:ext cx="104858" cy="128862"/>
            </a:xfrm>
            <a:custGeom>
              <a:avLst/>
              <a:gdLst>
                <a:gd name="txL" fmla="*/ 0 w 135"/>
                <a:gd name="txT" fmla="*/ 0 h 164"/>
                <a:gd name="txR" fmla="*/ 135 w 135"/>
                <a:gd name="txB" fmla="*/ 164 h 164"/>
              </a:gdLst>
              <a:ahLst/>
              <a:cxnLst>
                <a:cxn ang="0">
                  <a:pos x="2147483646" y="2147483646"/>
                </a:cxn>
                <a:cxn ang="0">
                  <a:pos x="2147483646" y="0"/>
                </a:cxn>
                <a:cxn ang="0">
                  <a:pos x="0" y="2147483646"/>
                </a:cxn>
                <a:cxn ang="0">
                  <a:pos x="2147483646" y="2147483646"/>
                </a:cxn>
                <a:cxn ang="0">
                  <a:pos x="2147483646" y="2147483646"/>
                </a:cxn>
              </a:cxnLst>
              <a:rect l="txL" t="txT" r="txR" b="txB"/>
              <a:pathLst>
                <a:path w="135" h="164">
                  <a:moveTo>
                    <a:pt x="135" y="14"/>
                  </a:moveTo>
                  <a:cubicBezTo>
                    <a:pt x="99" y="11"/>
                    <a:pt x="64" y="7"/>
                    <a:pt x="29" y="0"/>
                  </a:cubicBezTo>
                  <a:cubicBezTo>
                    <a:pt x="0" y="147"/>
                    <a:pt x="0" y="147"/>
                    <a:pt x="0" y="147"/>
                  </a:cubicBezTo>
                  <a:cubicBezTo>
                    <a:pt x="44" y="156"/>
                    <a:pt x="89" y="162"/>
                    <a:pt x="135" y="164"/>
                  </a:cubicBezTo>
                  <a:lnTo>
                    <a:pt x="135" y="14"/>
                  </a:lnTo>
                  <a:close/>
                </a:path>
              </a:pathLst>
            </a:custGeom>
            <a:grpFill/>
            <a:ln w="9525">
              <a:noFill/>
            </a:ln>
          </p:spPr>
          <p:txBody>
            <a:bodyPr/>
            <a:lstStyle/>
            <a:p>
              <a:endParaRPr lang="zh-CN" altLang="en-US" sz="900">
                <a:solidFill>
                  <a:schemeClr val="bg1"/>
                </a:solidFill>
                <a:latin typeface="+mj-lt"/>
              </a:endParaRPr>
            </a:p>
          </p:txBody>
        </p:sp>
        <p:sp>
          <p:nvSpPr>
            <p:cNvPr id="222" name="Freeform 107"/>
            <p:cNvSpPr/>
            <p:nvPr/>
          </p:nvSpPr>
          <p:spPr>
            <a:xfrm>
              <a:off x="312047" y="1201444"/>
              <a:ext cx="136442" cy="149075"/>
            </a:xfrm>
            <a:custGeom>
              <a:avLst/>
              <a:gdLst>
                <a:gd name="txL" fmla="*/ 0 w 174"/>
                <a:gd name="txT" fmla="*/ 0 h 190"/>
                <a:gd name="txR" fmla="*/ 174 w 174"/>
                <a:gd name="txB" fmla="*/ 190 h 190"/>
              </a:gdLst>
              <a:ahLst/>
              <a:cxnLst>
                <a:cxn ang="0">
                  <a:pos x="2147483646" y="2147483646"/>
                </a:cxn>
                <a:cxn ang="0">
                  <a:pos x="2147483646" y="0"/>
                </a:cxn>
                <a:cxn ang="0">
                  <a:pos x="0" y="2147483646"/>
                </a:cxn>
                <a:cxn ang="0">
                  <a:pos x="2147483646" y="2147483646"/>
                </a:cxn>
                <a:cxn ang="0">
                  <a:pos x="2147483646" y="2147483646"/>
                </a:cxn>
              </a:cxnLst>
              <a:rect l="txL" t="txT" r="txR" b="txB"/>
              <a:pathLst>
                <a:path w="174" h="190">
                  <a:moveTo>
                    <a:pt x="174" y="52"/>
                  </a:moveTo>
                  <a:cubicBezTo>
                    <a:pt x="142" y="36"/>
                    <a:pt x="112" y="19"/>
                    <a:pt x="83" y="0"/>
                  </a:cubicBezTo>
                  <a:cubicBezTo>
                    <a:pt x="0" y="124"/>
                    <a:pt x="0" y="124"/>
                    <a:pt x="0" y="124"/>
                  </a:cubicBezTo>
                  <a:cubicBezTo>
                    <a:pt x="37" y="149"/>
                    <a:pt x="76" y="171"/>
                    <a:pt x="116" y="190"/>
                  </a:cubicBezTo>
                  <a:lnTo>
                    <a:pt x="174" y="52"/>
                  </a:lnTo>
                  <a:close/>
                </a:path>
              </a:pathLst>
            </a:custGeom>
            <a:grpFill/>
            <a:ln w="9525">
              <a:noFill/>
            </a:ln>
          </p:spPr>
          <p:txBody>
            <a:bodyPr/>
            <a:lstStyle/>
            <a:p>
              <a:endParaRPr lang="zh-CN" altLang="en-US" sz="900">
                <a:solidFill>
                  <a:schemeClr val="bg1"/>
                </a:solidFill>
                <a:latin typeface="+mj-lt"/>
              </a:endParaRPr>
            </a:p>
          </p:txBody>
        </p:sp>
        <p:sp>
          <p:nvSpPr>
            <p:cNvPr id="223" name="Freeform 108"/>
            <p:cNvSpPr/>
            <p:nvPr/>
          </p:nvSpPr>
          <p:spPr>
            <a:xfrm>
              <a:off x="432065" y="1255768"/>
              <a:ext cx="123808" cy="141495"/>
            </a:xfrm>
            <a:custGeom>
              <a:avLst/>
              <a:gdLst>
                <a:gd name="txL" fmla="*/ 0 w 157"/>
                <a:gd name="txT" fmla="*/ 0 h 181"/>
                <a:gd name="txR" fmla="*/ 157 w 157"/>
                <a:gd name="txB" fmla="*/ 181 h 181"/>
              </a:gdLst>
              <a:ahLst/>
              <a:cxnLst>
                <a:cxn ang="0">
                  <a:pos x="2147483646" y="2147483646"/>
                </a:cxn>
                <a:cxn ang="0">
                  <a:pos x="2147483646" y="0"/>
                </a:cxn>
                <a:cxn ang="0">
                  <a:pos x="0" y="2147483646"/>
                </a:cxn>
                <a:cxn ang="0">
                  <a:pos x="2147483646" y="2147483646"/>
                </a:cxn>
                <a:cxn ang="0">
                  <a:pos x="2147483646" y="2147483646"/>
                </a:cxn>
              </a:cxnLst>
              <a:rect l="txL" t="txT" r="txR" b="txB"/>
              <a:pathLst>
                <a:path w="157" h="181">
                  <a:moveTo>
                    <a:pt x="157" y="34"/>
                  </a:moveTo>
                  <a:cubicBezTo>
                    <a:pt x="123" y="25"/>
                    <a:pt x="89" y="14"/>
                    <a:pt x="57" y="0"/>
                  </a:cubicBezTo>
                  <a:cubicBezTo>
                    <a:pt x="0" y="138"/>
                    <a:pt x="0" y="138"/>
                    <a:pt x="0" y="138"/>
                  </a:cubicBezTo>
                  <a:cubicBezTo>
                    <a:pt x="41" y="156"/>
                    <a:pt x="84" y="170"/>
                    <a:pt x="128" y="181"/>
                  </a:cubicBezTo>
                  <a:lnTo>
                    <a:pt x="157" y="34"/>
                  </a:lnTo>
                  <a:close/>
                </a:path>
              </a:pathLst>
            </a:custGeom>
            <a:grpFill/>
            <a:ln w="9525">
              <a:noFill/>
            </a:ln>
          </p:spPr>
          <p:txBody>
            <a:bodyPr/>
            <a:lstStyle/>
            <a:p>
              <a:endParaRPr lang="zh-CN" altLang="en-US" sz="900">
                <a:solidFill>
                  <a:schemeClr val="bg1"/>
                </a:solidFill>
                <a:latin typeface="+mj-lt"/>
              </a:endParaRPr>
            </a:p>
          </p:txBody>
        </p:sp>
        <p:sp>
          <p:nvSpPr>
            <p:cNvPr id="224" name="Freeform 109"/>
            <p:cNvSpPr/>
            <p:nvPr/>
          </p:nvSpPr>
          <p:spPr>
            <a:xfrm>
              <a:off x="55587" y="943721"/>
              <a:ext cx="145285" cy="136442"/>
            </a:xfrm>
            <a:custGeom>
              <a:avLst/>
              <a:gdLst>
                <a:gd name="txL" fmla="*/ 0 w 185"/>
                <a:gd name="txT" fmla="*/ 0 h 174"/>
                <a:gd name="txR" fmla="*/ 185 w 185"/>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85" h="174">
                  <a:moveTo>
                    <a:pt x="185" y="91"/>
                  </a:moveTo>
                  <a:cubicBezTo>
                    <a:pt x="167" y="61"/>
                    <a:pt x="152" y="31"/>
                    <a:pt x="138" y="0"/>
                  </a:cubicBezTo>
                  <a:cubicBezTo>
                    <a:pt x="0" y="57"/>
                    <a:pt x="0" y="57"/>
                    <a:pt x="0" y="57"/>
                  </a:cubicBezTo>
                  <a:cubicBezTo>
                    <a:pt x="17" y="98"/>
                    <a:pt x="37" y="137"/>
                    <a:pt x="60" y="174"/>
                  </a:cubicBezTo>
                  <a:lnTo>
                    <a:pt x="185" y="91"/>
                  </a:lnTo>
                  <a:close/>
                </a:path>
              </a:pathLst>
            </a:custGeom>
            <a:grpFill/>
            <a:ln w="9525">
              <a:noFill/>
            </a:ln>
          </p:spPr>
          <p:txBody>
            <a:bodyPr/>
            <a:lstStyle/>
            <a:p>
              <a:endParaRPr lang="zh-CN" altLang="en-US" sz="900">
                <a:solidFill>
                  <a:schemeClr val="bg1"/>
                </a:solidFill>
                <a:latin typeface="+mj-lt"/>
              </a:endParaRPr>
            </a:p>
          </p:txBody>
        </p:sp>
        <p:sp>
          <p:nvSpPr>
            <p:cNvPr id="225" name="Freeform 110"/>
            <p:cNvSpPr/>
            <p:nvPr/>
          </p:nvSpPr>
          <p:spPr>
            <a:xfrm>
              <a:off x="312047" y="68221"/>
              <a:ext cx="136442" cy="150339"/>
            </a:xfrm>
            <a:custGeom>
              <a:avLst/>
              <a:gdLst>
                <a:gd name="txL" fmla="*/ 0 w 174"/>
                <a:gd name="txT" fmla="*/ 0 h 191"/>
                <a:gd name="txR" fmla="*/ 174 w 174"/>
                <a:gd name="txB" fmla="*/ 191 h 191"/>
              </a:gdLst>
              <a:ahLst/>
              <a:cxnLst>
                <a:cxn ang="0">
                  <a:pos x="2147483646" y="2147483646"/>
                </a:cxn>
                <a:cxn ang="0">
                  <a:pos x="2147483646" y="2147483646"/>
                </a:cxn>
                <a:cxn ang="0">
                  <a:pos x="2147483646" y="0"/>
                </a:cxn>
                <a:cxn ang="0">
                  <a:pos x="0" y="2147483646"/>
                </a:cxn>
                <a:cxn ang="0">
                  <a:pos x="2147483646" y="2147483646"/>
                </a:cxn>
              </a:cxnLst>
              <a:rect l="txL" t="txT" r="txR" b="txB"/>
              <a:pathLst>
                <a:path w="174" h="191">
                  <a:moveTo>
                    <a:pt x="84" y="191"/>
                  </a:moveTo>
                  <a:cubicBezTo>
                    <a:pt x="112" y="172"/>
                    <a:pt x="143" y="154"/>
                    <a:pt x="174" y="139"/>
                  </a:cubicBezTo>
                  <a:cubicBezTo>
                    <a:pt x="117" y="0"/>
                    <a:pt x="117" y="0"/>
                    <a:pt x="117" y="0"/>
                  </a:cubicBezTo>
                  <a:cubicBezTo>
                    <a:pt x="76" y="20"/>
                    <a:pt x="37" y="42"/>
                    <a:pt x="0" y="67"/>
                  </a:cubicBezTo>
                  <a:lnTo>
                    <a:pt x="84" y="191"/>
                  </a:lnTo>
                  <a:close/>
                </a:path>
              </a:pathLst>
            </a:custGeom>
            <a:grpFill/>
            <a:ln w="9525">
              <a:noFill/>
            </a:ln>
          </p:spPr>
          <p:txBody>
            <a:bodyPr/>
            <a:lstStyle/>
            <a:p>
              <a:endParaRPr lang="zh-CN" altLang="en-US" sz="900">
                <a:solidFill>
                  <a:schemeClr val="bg1"/>
                </a:solidFill>
                <a:latin typeface="+mj-lt"/>
              </a:endParaRPr>
            </a:p>
          </p:txBody>
        </p:sp>
        <p:sp>
          <p:nvSpPr>
            <p:cNvPr id="226" name="Freeform 111"/>
            <p:cNvSpPr/>
            <p:nvPr/>
          </p:nvSpPr>
          <p:spPr>
            <a:xfrm>
              <a:off x="0" y="591247"/>
              <a:ext cx="123808" cy="102332"/>
            </a:xfrm>
            <a:custGeom>
              <a:avLst/>
              <a:gdLst>
                <a:gd name="txL" fmla="*/ 0 w 159"/>
                <a:gd name="txT" fmla="*/ 0 h 131"/>
                <a:gd name="txR" fmla="*/ 159 w 159"/>
                <a:gd name="txB" fmla="*/ 131 h 131"/>
              </a:gdLst>
              <a:ahLst/>
              <a:cxnLst>
                <a:cxn ang="0">
                  <a:pos x="2147483646" y="2147483646"/>
                </a:cxn>
                <a:cxn ang="0">
                  <a:pos x="2147483646" y="2147483646"/>
                </a:cxn>
                <a:cxn ang="0">
                  <a:pos x="2147483646" y="0"/>
                </a:cxn>
                <a:cxn ang="0">
                  <a:pos x="0" y="2147483646"/>
                </a:cxn>
                <a:cxn ang="0">
                  <a:pos x="2147483646" y="2147483646"/>
                </a:cxn>
              </a:cxnLst>
              <a:rect l="txL" t="txT" r="txR" b="txB"/>
              <a:pathLst>
                <a:path w="159" h="131">
                  <a:moveTo>
                    <a:pt x="149" y="131"/>
                  </a:moveTo>
                  <a:cubicBezTo>
                    <a:pt x="150" y="96"/>
                    <a:pt x="154" y="63"/>
                    <a:pt x="159" y="29"/>
                  </a:cubicBezTo>
                  <a:cubicBezTo>
                    <a:pt x="12" y="0"/>
                    <a:pt x="12" y="0"/>
                    <a:pt x="12" y="0"/>
                  </a:cubicBezTo>
                  <a:cubicBezTo>
                    <a:pt x="5" y="43"/>
                    <a:pt x="1" y="86"/>
                    <a:pt x="0" y="131"/>
                  </a:cubicBezTo>
                  <a:lnTo>
                    <a:pt x="149" y="131"/>
                  </a:lnTo>
                  <a:close/>
                </a:path>
              </a:pathLst>
            </a:custGeom>
            <a:grpFill/>
            <a:ln w="9525">
              <a:noFill/>
            </a:ln>
          </p:spPr>
          <p:txBody>
            <a:bodyPr/>
            <a:lstStyle/>
            <a:p>
              <a:endParaRPr lang="zh-CN" altLang="en-US" sz="900">
                <a:solidFill>
                  <a:schemeClr val="bg1"/>
                </a:solidFill>
                <a:latin typeface="+mj-lt"/>
              </a:endParaRPr>
            </a:p>
          </p:txBody>
        </p:sp>
        <p:sp>
          <p:nvSpPr>
            <p:cNvPr id="227" name="Freeform 112"/>
            <p:cNvSpPr/>
            <p:nvPr/>
          </p:nvSpPr>
          <p:spPr>
            <a:xfrm>
              <a:off x="207189" y="138968"/>
              <a:ext cx="144022" cy="151602"/>
            </a:xfrm>
            <a:custGeom>
              <a:avLst/>
              <a:gdLst>
                <a:gd name="txL" fmla="*/ 0 w 184"/>
                <a:gd name="txT" fmla="*/ 0 h 193"/>
                <a:gd name="txR" fmla="*/ 184 w 184"/>
                <a:gd name="txB" fmla="*/ 193 h 193"/>
              </a:gdLst>
              <a:ahLst/>
              <a:cxnLst>
                <a:cxn ang="0">
                  <a:pos x="2147483646" y="2147483646"/>
                </a:cxn>
                <a:cxn ang="0">
                  <a:pos x="2147483646" y="2147483646"/>
                </a:cxn>
                <a:cxn ang="0">
                  <a:pos x="2147483646" y="0"/>
                </a:cxn>
                <a:cxn ang="0">
                  <a:pos x="0" y="2147483646"/>
                </a:cxn>
                <a:cxn ang="0">
                  <a:pos x="2147483646" y="2147483646"/>
                </a:cxn>
              </a:cxnLst>
              <a:rect l="txL" t="txT" r="txR" b="txB"/>
              <a:pathLst>
                <a:path w="184" h="193">
                  <a:moveTo>
                    <a:pt x="106" y="193"/>
                  </a:moveTo>
                  <a:cubicBezTo>
                    <a:pt x="130" y="169"/>
                    <a:pt x="156" y="146"/>
                    <a:pt x="184" y="125"/>
                  </a:cubicBezTo>
                  <a:cubicBezTo>
                    <a:pt x="101" y="0"/>
                    <a:pt x="101" y="0"/>
                    <a:pt x="101" y="0"/>
                  </a:cubicBezTo>
                  <a:cubicBezTo>
                    <a:pt x="65" y="27"/>
                    <a:pt x="31" y="56"/>
                    <a:pt x="0" y="87"/>
                  </a:cubicBezTo>
                  <a:lnTo>
                    <a:pt x="106" y="193"/>
                  </a:lnTo>
                  <a:close/>
                </a:path>
              </a:pathLst>
            </a:custGeom>
            <a:grpFill/>
            <a:ln w="9525">
              <a:noFill/>
            </a:ln>
          </p:spPr>
          <p:txBody>
            <a:bodyPr/>
            <a:lstStyle/>
            <a:p>
              <a:endParaRPr lang="zh-CN" altLang="en-US" sz="900">
                <a:solidFill>
                  <a:schemeClr val="bg1"/>
                </a:solidFill>
                <a:latin typeface="+mj-lt"/>
              </a:endParaRPr>
            </a:p>
          </p:txBody>
        </p:sp>
        <p:sp>
          <p:nvSpPr>
            <p:cNvPr id="228" name="Freeform 113"/>
            <p:cNvSpPr/>
            <p:nvPr/>
          </p:nvSpPr>
          <p:spPr>
            <a:xfrm>
              <a:off x="432065" y="21477"/>
              <a:ext cx="123808" cy="142759"/>
            </a:xfrm>
            <a:custGeom>
              <a:avLst/>
              <a:gdLst>
                <a:gd name="txL" fmla="*/ 0 w 157"/>
                <a:gd name="txT" fmla="*/ 0 h 182"/>
                <a:gd name="txR" fmla="*/ 157 w 157"/>
                <a:gd name="txB" fmla="*/ 182 h 182"/>
              </a:gdLst>
              <a:ahLst/>
              <a:cxnLst>
                <a:cxn ang="0">
                  <a:pos x="0" y="2147483646"/>
                </a:cxn>
                <a:cxn ang="0">
                  <a:pos x="2147483646" y="2147483646"/>
                </a:cxn>
                <a:cxn ang="0">
                  <a:pos x="2147483646" y="2147483646"/>
                </a:cxn>
                <a:cxn ang="0">
                  <a:pos x="2147483646" y="0"/>
                </a:cxn>
                <a:cxn ang="0">
                  <a:pos x="0" y="2147483646"/>
                </a:cxn>
              </a:cxnLst>
              <a:rect l="txL" t="txT" r="txR" b="txB"/>
              <a:pathLst>
                <a:path w="157" h="182">
                  <a:moveTo>
                    <a:pt x="0" y="43"/>
                  </a:moveTo>
                  <a:cubicBezTo>
                    <a:pt x="58" y="182"/>
                    <a:pt x="58" y="182"/>
                    <a:pt x="58" y="182"/>
                  </a:cubicBezTo>
                  <a:cubicBezTo>
                    <a:pt x="90" y="168"/>
                    <a:pt x="123" y="157"/>
                    <a:pt x="157" y="148"/>
                  </a:cubicBezTo>
                  <a:cubicBezTo>
                    <a:pt x="128" y="0"/>
                    <a:pt x="128" y="0"/>
                    <a:pt x="128" y="0"/>
                  </a:cubicBezTo>
                  <a:cubicBezTo>
                    <a:pt x="84" y="12"/>
                    <a:pt x="41" y="26"/>
                    <a:pt x="0" y="43"/>
                  </a:cubicBezTo>
                  <a:close/>
                </a:path>
              </a:pathLst>
            </a:custGeom>
            <a:grpFill/>
            <a:ln w="9525">
              <a:noFill/>
            </a:ln>
          </p:spPr>
          <p:txBody>
            <a:bodyPr/>
            <a:lstStyle/>
            <a:p>
              <a:endParaRPr lang="zh-CN" altLang="en-US" sz="900">
                <a:solidFill>
                  <a:schemeClr val="bg1"/>
                </a:solidFill>
                <a:latin typeface="+mj-lt"/>
              </a:endParaRPr>
            </a:p>
          </p:txBody>
        </p:sp>
        <p:sp>
          <p:nvSpPr>
            <p:cNvPr id="229" name="Freeform 114"/>
            <p:cNvSpPr/>
            <p:nvPr/>
          </p:nvSpPr>
          <p:spPr>
            <a:xfrm>
              <a:off x="13896" y="461122"/>
              <a:ext cx="137705" cy="121281"/>
            </a:xfrm>
            <a:custGeom>
              <a:avLst/>
              <a:gdLst>
                <a:gd name="txL" fmla="*/ 0 w 176"/>
                <a:gd name="txT" fmla="*/ 0 h 155"/>
                <a:gd name="txR" fmla="*/ 176 w 176"/>
                <a:gd name="txB" fmla="*/ 155 h 155"/>
              </a:gdLst>
              <a:ahLst/>
              <a:cxnLst>
                <a:cxn ang="0">
                  <a:pos x="2147483646" y="2147483646"/>
                </a:cxn>
                <a:cxn ang="0">
                  <a:pos x="2147483646" y="2147483646"/>
                </a:cxn>
                <a:cxn ang="0">
                  <a:pos x="2147483646" y="0"/>
                </a:cxn>
                <a:cxn ang="0">
                  <a:pos x="0" y="2147483646"/>
                </a:cxn>
                <a:cxn ang="0">
                  <a:pos x="2147483646" y="2147483646"/>
                </a:cxn>
              </a:cxnLst>
              <a:rect l="txL" t="txT" r="txR" b="txB"/>
              <a:pathLst>
                <a:path w="176" h="155">
                  <a:moveTo>
                    <a:pt x="148" y="155"/>
                  </a:moveTo>
                  <a:cubicBezTo>
                    <a:pt x="155" y="122"/>
                    <a:pt x="164" y="89"/>
                    <a:pt x="176" y="57"/>
                  </a:cubicBezTo>
                  <a:cubicBezTo>
                    <a:pt x="37" y="0"/>
                    <a:pt x="37" y="0"/>
                    <a:pt x="37" y="0"/>
                  </a:cubicBezTo>
                  <a:cubicBezTo>
                    <a:pt x="22" y="40"/>
                    <a:pt x="10" y="83"/>
                    <a:pt x="0" y="125"/>
                  </a:cubicBezTo>
                  <a:lnTo>
                    <a:pt x="148" y="155"/>
                  </a:lnTo>
                  <a:close/>
                </a:path>
              </a:pathLst>
            </a:custGeom>
            <a:grpFill/>
            <a:ln w="9525">
              <a:noFill/>
            </a:ln>
          </p:spPr>
          <p:txBody>
            <a:bodyPr/>
            <a:lstStyle/>
            <a:p>
              <a:endParaRPr lang="zh-CN" altLang="en-US" sz="900">
                <a:solidFill>
                  <a:schemeClr val="bg1"/>
                </a:solidFill>
                <a:latin typeface="+mj-lt"/>
              </a:endParaRPr>
            </a:p>
          </p:txBody>
        </p:sp>
        <p:sp>
          <p:nvSpPr>
            <p:cNvPr id="230" name="Freeform 115"/>
            <p:cNvSpPr/>
            <p:nvPr/>
          </p:nvSpPr>
          <p:spPr>
            <a:xfrm>
              <a:off x="55587" y="339840"/>
              <a:ext cx="145285" cy="136442"/>
            </a:xfrm>
            <a:custGeom>
              <a:avLst/>
              <a:gdLst>
                <a:gd name="txL" fmla="*/ 0 w 185"/>
                <a:gd name="txT" fmla="*/ 0 h 174"/>
                <a:gd name="txR" fmla="*/ 185 w 185"/>
                <a:gd name="txB" fmla="*/ 174 h 174"/>
              </a:gdLst>
              <a:ahLst/>
              <a:cxnLst>
                <a:cxn ang="0">
                  <a:pos x="2147483646" y="2147483646"/>
                </a:cxn>
                <a:cxn ang="0">
                  <a:pos x="2147483646" y="2147483646"/>
                </a:cxn>
                <a:cxn ang="0">
                  <a:pos x="2147483646" y="0"/>
                </a:cxn>
                <a:cxn ang="0">
                  <a:pos x="0" y="2147483646"/>
                </a:cxn>
                <a:cxn ang="0">
                  <a:pos x="2147483646" y="2147483646"/>
                </a:cxn>
              </a:cxnLst>
              <a:rect l="txL" t="txT" r="txR" b="txB"/>
              <a:pathLst>
                <a:path w="185" h="174">
                  <a:moveTo>
                    <a:pt x="138" y="174"/>
                  </a:moveTo>
                  <a:cubicBezTo>
                    <a:pt x="152" y="142"/>
                    <a:pt x="167" y="112"/>
                    <a:pt x="185" y="83"/>
                  </a:cubicBezTo>
                  <a:cubicBezTo>
                    <a:pt x="60" y="0"/>
                    <a:pt x="60" y="0"/>
                    <a:pt x="60" y="0"/>
                  </a:cubicBezTo>
                  <a:cubicBezTo>
                    <a:pt x="37" y="37"/>
                    <a:pt x="17" y="76"/>
                    <a:pt x="0" y="116"/>
                  </a:cubicBezTo>
                  <a:lnTo>
                    <a:pt x="138" y="174"/>
                  </a:lnTo>
                  <a:close/>
                </a:path>
              </a:pathLst>
            </a:custGeom>
            <a:grpFill/>
            <a:ln w="9525">
              <a:noFill/>
            </a:ln>
          </p:spPr>
          <p:txBody>
            <a:bodyPr/>
            <a:lstStyle/>
            <a:p>
              <a:endParaRPr lang="zh-CN" altLang="en-US" sz="900">
                <a:solidFill>
                  <a:schemeClr val="bg1"/>
                </a:solidFill>
                <a:latin typeface="+mj-lt"/>
              </a:endParaRPr>
            </a:p>
          </p:txBody>
        </p:sp>
        <p:sp>
          <p:nvSpPr>
            <p:cNvPr id="231" name="Freeform 116"/>
            <p:cNvSpPr/>
            <p:nvPr/>
          </p:nvSpPr>
          <p:spPr>
            <a:xfrm>
              <a:off x="120018" y="231192"/>
              <a:ext cx="147812" cy="145285"/>
            </a:xfrm>
            <a:custGeom>
              <a:avLst/>
              <a:gdLst>
                <a:gd name="txL" fmla="*/ 0 w 189"/>
                <a:gd name="txT" fmla="*/ 0 h 187"/>
                <a:gd name="txR" fmla="*/ 189 w 189"/>
                <a:gd name="txB" fmla="*/ 187 h 187"/>
              </a:gdLst>
              <a:ahLst/>
              <a:cxnLst>
                <a:cxn ang="0">
                  <a:pos x="2147483646" y="2147483646"/>
                </a:cxn>
                <a:cxn ang="0">
                  <a:pos x="2147483646" y="2147483646"/>
                </a:cxn>
                <a:cxn ang="0">
                  <a:pos x="2147483646" y="0"/>
                </a:cxn>
                <a:cxn ang="0">
                  <a:pos x="0" y="2147483646"/>
                </a:cxn>
                <a:cxn ang="0">
                  <a:pos x="2147483646" y="2147483646"/>
                </a:cxn>
              </a:cxnLst>
              <a:rect l="txL" t="txT" r="txR" b="txB"/>
              <a:pathLst>
                <a:path w="189" h="187">
                  <a:moveTo>
                    <a:pt x="125" y="187"/>
                  </a:moveTo>
                  <a:cubicBezTo>
                    <a:pt x="144" y="159"/>
                    <a:pt x="165" y="132"/>
                    <a:pt x="189" y="107"/>
                  </a:cubicBezTo>
                  <a:cubicBezTo>
                    <a:pt x="82" y="0"/>
                    <a:pt x="82" y="0"/>
                    <a:pt x="82" y="0"/>
                  </a:cubicBezTo>
                  <a:cubicBezTo>
                    <a:pt x="53" y="33"/>
                    <a:pt x="25" y="68"/>
                    <a:pt x="0" y="104"/>
                  </a:cubicBezTo>
                  <a:lnTo>
                    <a:pt x="125" y="187"/>
                  </a:lnTo>
                  <a:close/>
                </a:path>
              </a:pathLst>
            </a:custGeom>
            <a:grpFill/>
            <a:ln w="9525">
              <a:noFill/>
            </a:ln>
          </p:spPr>
          <p:txBody>
            <a:bodyPr/>
            <a:lstStyle/>
            <a:p>
              <a:endParaRPr lang="zh-CN" altLang="en-US" sz="900">
                <a:solidFill>
                  <a:schemeClr val="bg1"/>
                </a:solidFill>
                <a:latin typeface="+mj-lt"/>
              </a:endParaRPr>
            </a:p>
          </p:txBody>
        </p:sp>
        <p:sp>
          <p:nvSpPr>
            <p:cNvPr id="232" name="Freeform 117"/>
            <p:cNvSpPr/>
            <p:nvPr/>
          </p:nvSpPr>
          <p:spPr>
            <a:xfrm>
              <a:off x="1291142" y="725162"/>
              <a:ext cx="126335" cy="111175"/>
            </a:xfrm>
            <a:custGeom>
              <a:avLst/>
              <a:gdLst>
                <a:gd name="txL" fmla="*/ 0 w 161"/>
                <a:gd name="txT" fmla="*/ 0 h 141"/>
                <a:gd name="txR" fmla="*/ 161 w 161"/>
                <a:gd name="txB" fmla="*/ 141 h 141"/>
              </a:gdLst>
              <a:ahLst/>
              <a:cxnLst>
                <a:cxn ang="0">
                  <a:pos x="2147483646" y="0"/>
                </a:cxn>
                <a:cxn ang="0">
                  <a:pos x="0" y="2147483646"/>
                </a:cxn>
                <a:cxn ang="0">
                  <a:pos x="2147483646" y="2147483646"/>
                </a:cxn>
                <a:cxn ang="0">
                  <a:pos x="2147483646" y="0"/>
                </a:cxn>
                <a:cxn ang="0">
                  <a:pos x="2147483646" y="0"/>
                </a:cxn>
              </a:cxnLst>
              <a:rect l="txL" t="txT" r="txR" b="txB"/>
              <a:pathLst>
                <a:path w="161" h="141">
                  <a:moveTo>
                    <a:pt x="12" y="0"/>
                  </a:moveTo>
                  <a:cubicBezTo>
                    <a:pt x="10" y="38"/>
                    <a:pt x="7" y="76"/>
                    <a:pt x="0" y="112"/>
                  </a:cubicBezTo>
                  <a:cubicBezTo>
                    <a:pt x="147" y="141"/>
                    <a:pt x="147" y="141"/>
                    <a:pt x="147" y="141"/>
                  </a:cubicBezTo>
                  <a:cubicBezTo>
                    <a:pt x="156" y="95"/>
                    <a:pt x="160" y="48"/>
                    <a:pt x="161" y="0"/>
                  </a:cubicBezTo>
                  <a:lnTo>
                    <a:pt x="12" y="0"/>
                  </a:lnTo>
                  <a:close/>
                </a:path>
              </a:pathLst>
            </a:custGeom>
            <a:grpFill/>
            <a:ln w="9525">
              <a:noFill/>
            </a:ln>
          </p:spPr>
          <p:txBody>
            <a:bodyPr/>
            <a:lstStyle/>
            <a:p>
              <a:endParaRPr lang="zh-CN" altLang="en-US" sz="900">
                <a:solidFill>
                  <a:schemeClr val="bg1"/>
                </a:solidFill>
                <a:latin typeface="+mj-lt"/>
              </a:endParaRPr>
            </a:p>
          </p:txBody>
        </p:sp>
        <p:sp>
          <p:nvSpPr>
            <p:cNvPr id="233" name="Freeform 118"/>
            <p:cNvSpPr/>
            <p:nvPr/>
          </p:nvSpPr>
          <p:spPr>
            <a:xfrm>
              <a:off x="1258295" y="845180"/>
              <a:ext cx="141495" cy="12886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34" y="0"/>
                  </a:moveTo>
                  <a:cubicBezTo>
                    <a:pt x="25" y="37"/>
                    <a:pt x="14" y="72"/>
                    <a:pt x="0" y="107"/>
                  </a:cubicBezTo>
                  <a:cubicBezTo>
                    <a:pt x="139" y="164"/>
                    <a:pt x="139" y="164"/>
                    <a:pt x="139" y="164"/>
                  </a:cubicBezTo>
                  <a:cubicBezTo>
                    <a:pt x="156" y="121"/>
                    <a:pt x="170" y="76"/>
                    <a:pt x="181" y="29"/>
                  </a:cubicBezTo>
                  <a:lnTo>
                    <a:pt x="34" y="0"/>
                  </a:lnTo>
                  <a:close/>
                </a:path>
              </a:pathLst>
            </a:custGeom>
            <a:grpFill/>
            <a:ln w="9525">
              <a:noFill/>
            </a:ln>
          </p:spPr>
          <p:txBody>
            <a:bodyPr/>
            <a:lstStyle/>
            <a:p>
              <a:endParaRPr lang="zh-CN" altLang="en-US" sz="900">
                <a:solidFill>
                  <a:schemeClr val="bg1"/>
                </a:solidFill>
                <a:latin typeface="+mj-lt"/>
              </a:endParaRPr>
            </a:p>
          </p:txBody>
        </p:sp>
        <p:sp>
          <p:nvSpPr>
            <p:cNvPr id="234" name="Freeform 119"/>
            <p:cNvSpPr/>
            <p:nvPr/>
          </p:nvSpPr>
          <p:spPr>
            <a:xfrm>
              <a:off x="1202708" y="958881"/>
              <a:ext cx="151602" cy="141495"/>
            </a:xfrm>
            <a:custGeom>
              <a:avLst/>
              <a:gdLst>
                <a:gd name="txL" fmla="*/ 0 w 193"/>
                <a:gd name="txT" fmla="*/ 0 h 181"/>
                <a:gd name="txR" fmla="*/ 193 w 193"/>
                <a:gd name="txB" fmla="*/ 181 h 181"/>
              </a:gdLst>
              <a:ahLst/>
              <a:cxnLst>
                <a:cxn ang="0">
                  <a:pos x="2147483646" y="0"/>
                </a:cxn>
                <a:cxn ang="0">
                  <a:pos x="0" y="2147483646"/>
                </a:cxn>
                <a:cxn ang="0">
                  <a:pos x="2147483646" y="2147483646"/>
                </a:cxn>
                <a:cxn ang="0">
                  <a:pos x="2147483646" y="2147483646"/>
                </a:cxn>
                <a:cxn ang="0">
                  <a:pos x="2147483646" y="0"/>
                </a:cxn>
              </a:cxnLst>
              <a:rect l="txL" t="txT" r="txR" b="txB"/>
              <a:pathLst>
                <a:path w="193" h="181">
                  <a:moveTo>
                    <a:pt x="55" y="0"/>
                  </a:moveTo>
                  <a:cubicBezTo>
                    <a:pt x="39" y="34"/>
                    <a:pt x="21" y="67"/>
                    <a:pt x="0" y="97"/>
                  </a:cubicBezTo>
                  <a:cubicBezTo>
                    <a:pt x="125" y="181"/>
                    <a:pt x="125" y="181"/>
                    <a:pt x="125" y="181"/>
                  </a:cubicBezTo>
                  <a:cubicBezTo>
                    <a:pt x="151" y="142"/>
                    <a:pt x="174" y="100"/>
                    <a:pt x="193" y="57"/>
                  </a:cubicBezTo>
                  <a:lnTo>
                    <a:pt x="55" y="0"/>
                  </a:lnTo>
                  <a:close/>
                </a:path>
              </a:pathLst>
            </a:custGeom>
            <a:grpFill/>
            <a:ln w="9525">
              <a:noFill/>
            </a:ln>
          </p:spPr>
          <p:txBody>
            <a:bodyPr/>
            <a:lstStyle/>
            <a:p>
              <a:endParaRPr lang="zh-CN" altLang="en-US" sz="900">
                <a:solidFill>
                  <a:schemeClr val="bg1"/>
                </a:solidFill>
                <a:latin typeface="+mj-lt"/>
              </a:endParaRPr>
            </a:p>
          </p:txBody>
        </p:sp>
        <p:sp>
          <p:nvSpPr>
            <p:cNvPr id="235" name="Freeform 120"/>
            <p:cNvSpPr/>
            <p:nvPr/>
          </p:nvSpPr>
          <p:spPr>
            <a:xfrm>
              <a:off x="1034682" y="1149647"/>
              <a:ext cx="152866" cy="150339"/>
            </a:xfrm>
            <a:custGeom>
              <a:avLst/>
              <a:gdLst>
                <a:gd name="txL" fmla="*/ 0 w 194"/>
                <a:gd name="txT" fmla="*/ 0 h 192"/>
                <a:gd name="txR" fmla="*/ 194 w 194"/>
                <a:gd name="txB" fmla="*/ 192 h 192"/>
              </a:gdLst>
              <a:ahLst/>
              <a:cxnLst>
                <a:cxn ang="0">
                  <a:pos x="2147483646" y="0"/>
                </a:cxn>
                <a:cxn ang="0">
                  <a:pos x="0" y="2147483646"/>
                </a:cxn>
                <a:cxn ang="0">
                  <a:pos x="2147483646" y="2147483646"/>
                </a:cxn>
                <a:cxn ang="0">
                  <a:pos x="2147483646" y="2147483646"/>
                </a:cxn>
                <a:cxn ang="0">
                  <a:pos x="2147483646" y="0"/>
                </a:cxn>
              </a:cxnLst>
              <a:rect l="txL" t="txT" r="txR" b="txB"/>
              <a:pathLst>
                <a:path w="194" h="192">
                  <a:moveTo>
                    <a:pt x="88" y="0"/>
                  </a:moveTo>
                  <a:cubicBezTo>
                    <a:pt x="61" y="25"/>
                    <a:pt x="31" y="47"/>
                    <a:pt x="0" y="68"/>
                  </a:cubicBezTo>
                  <a:cubicBezTo>
                    <a:pt x="83" y="192"/>
                    <a:pt x="83" y="192"/>
                    <a:pt x="83" y="192"/>
                  </a:cubicBezTo>
                  <a:cubicBezTo>
                    <a:pt x="123" y="166"/>
                    <a:pt x="160" y="138"/>
                    <a:pt x="194" y="106"/>
                  </a:cubicBezTo>
                  <a:lnTo>
                    <a:pt x="88" y="0"/>
                  </a:lnTo>
                  <a:close/>
                </a:path>
              </a:pathLst>
            </a:custGeom>
            <a:grpFill/>
            <a:ln w="9525">
              <a:noFill/>
            </a:ln>
          </p:spPr>
          <p:txBody>
            <a:bodyPr/>
            <a:lstStyle/>
            <a:p>
              <a:endParaRPr lang="zh-CN" altLang="en-US" sz="900">
                <a:solidFill>
                  <a:schemeClr val="bg1"/>
                </a:solidFill>
                <a:latin typeface="+mj-lt"/>
              </a:endParaRPr>
            </a:p>
          </p:txBody>
        </p:sp>
        <p:sp>
          <p:nvSpPr>
            <p:cNvPr id="236" name="Freeform 121"/>
            <p:cNvSpPr/>
            <p:nvPr/>
          </p:nvSpPr>
          <p:spPr>
            <a:xfrm>
              <a:off x="1126907" y="1061213"/>
              <a:ext cx="155392" cy="150339"/>
            </a:xfrm>
            <a:custGeom>
              <a:avLst/>
              <a:gdLst>
                <a:gd name="txL" fmla="*/ 0 w 197"/>
                <a:gd name="txT" fmla="*/ 0 h 191"/>
                <a:gd name="txR" fmla="*/ 197 w 197"/>
                <a:gd name="txB" fmla="*/ 191 h 191"/>
              </a:gdLst>
              <a:ahLst/>
              <a:cxnLst>
                <a:cxn ang="0">
                  <a:pos x="2147483646" y="0"/>
                </a:cxn>
                <a:cxn ang="0">
                  <a:pos x="0" y="2147483646"/>
                </a:cxn>
                <a:cxn ang="0">
                  <a:pos x="2147483646" y="2147483646"/>
                </a:cxn>
                <a:cxn ang="0">
                  <a:pos x="2147483646" y="2147483646"/>
                </a:cxn>
                <a:cxn ang="0">
                  <a:pos x="2147483646" y="0"/>
                </a:cxn>
              </a:cxnLst>
              <a:rect l="txL" t="txT" r="txR" b="txB"/>
              <a:pathLst>
                <a:path w="197" h="191">
                  <a:moveTo>
                    <a:pt x="73" y="0"/>
                  </a:moveTo>
                  <a:cubicBezTo>
                    <a:pt x="50" y="30"/>
                    <a:pt x="26" y="58"/>
                    <a:pt x="0" y="85"/>
                  </a:cubicBezTo>
                  <a:cubicBezTo>
                    <a:pt x="106" y="191"/>
                    <a:pt x="106" y="191"/>
                    <a:pt x="106" y="191"/>
                  </a:cubicBezTo>
                  <a:cubicBezTo>
                    <a:pt x="139" y="157"/>
                    <a:pt x="170" y="122"/>
                    <a:pt x="197" y="84"/>
                  </a:cubicBezTo>
                  <a:lnTo>
                    <a:pt x="73" y="0"/>
                  </a:lnTo>
                  <a:close/>
                </a:path>
              </a:pathLst>
            </a:custGeom>
            <a:grpFill/>
            <a:ln w="9525">
              <a:noFill/>
            </a:ln>
          </p:spPr>
          <p:txBody>
            <a:bodyPr/>
            <a:lstStyle/>
            <a:p>
              <a:endParaRPr lang="zh-CN" altLang="en-US" sz="900">
                <a:solidFill>
                  <a:schemeClr val="bg1"/>
                </a:solidFill>
                <a:latin typeface="+mj-lt"/>
              </a:endParaRPr>
            </a:p>
          </p:txBody>
        </p:sp>
        <p:sp>
          <p:nvSpPr>
            <p:cNvPr id="237" name="Freeform 122"/>
            <p:cNvSpPr/>
            <p:nvPr/>
          </p:nvSpPr>
          <p:spPr>
            <a:xfrm>
              <a:off x="702422" y="1296195"/>
              <a:ext cx="107385" cy="122545"/>
            </a:xfrm>
            <a:custGeom>
              <a:avLst/>
              <a:gdLst>
                <a:gd name="txL" fmla="*/ 0 w 137"/>
                <a:gd name="txT" fmla="*/ 0 h 156"/>
                <a:gd name="txR" fmla="*/ 137 w 137"/>
                <a:gd name="txB" fmla="*/ 156 h 156"/>
              </a:gdLst>
              <a:ahLst/>
              <a:cxnLst>
                <a:cxn ang="0">
                  <a:pos x="2147483646" y="0"/>
                </a:cxn>
                <a:cxn ang="0">
                  <a:pos x="2147483646" y="2147483646"/>
                </a:cxn>
                <a:cxn ang="0">
                  <a:pos x="0" y="2147483646"/>
                </a:cxn>
                <a:cxn ang="0">
                  <a:pos x="0" y="2147483646"/>
                </a:cxn>
                <a:cxn ang="0">
                  <a:pos x="2147483646" y="2147483646"/>
                </a:cxn>
                <a:cxn ang="0">
                  <a:pos x="2147483646" y="2147483646"/>
                </a:cxn>
                <a:cxn ang="0">
                  <a:pos x="2147483646" y="0"/>
                </a:cxn>
              </a:cxnLst>
              <a:rect l="txL" t="txT" r="txR" b="txB"/>
              <a:pathLst>
                <a:path w="137" h="156">
                  <a:moveTo>
                    <a:pt x="107" y="0"/>
                  </a:moveTo>
                  <a:cubicBezTo>
                    <a:pt x="75" y="4"/>
                    <a:pt x="42" y="6"/>
                    <a:pt x="8" y="6"/>
                  </a:cubicBezTo>
                  <a:cubicBezTo>
                    <a:pt x="5" y="6"/>
                    <a:pt x="3" y="6"/>
                    <a:pt x="0" y="6"/>
                  </a:cubicBezTo>
                  <a:cubicBezTo>
                    <a:pt x="0" y="156"/>
                    <a:pt x="0" y="156"/>
                    <a:pt x="0" y="156"/>
                  </a:cubicBezTo>
                  <a:cubicBezTo>
                    <a:pt x="3" y="156"/>
                    <a:pt x="5" y="156"/>
                    <a:pt x="8" y="156"/>
                  </a:cubicBezTo>
                  <a:cubicBezTo>
                    <a:pt x="52" y="156"/>
                    <a:pt x="95" y="153"/>
                    <a:pt x="137" y="147"/>
                  </a:cubicBezTo>
                  <a:lnTo>
                    <a:pt x="107" y="0"/>
                  </a:lnTo>
                  <a:close/>
                </a:path>
              </a:pathLst>
            </a:custGeom>
            <a:grpFill/>
            <a:ln w="9525">
              <a:noFill/>
            </a:ln>
          </p:spPr>
          <p:txBody>
            <a:bodyPr/>
            <a:lstStyle/>
            <a:p>
              <a:endParaRPr lang="zh-CN" altLang="en-US" sz="900">
                <a:solidFill>
                  <a:schemeClr val="bg1"/>
                </a:solidFill>
                <a:latin typeface="+mj-lt"/>
              </a:endParaRPr>
            </a:p>
          </p:txBody>
        </p:sp>
        <p:sp>
          <p:nvSpPr>
            <p:cNvPr id="238" name="Freeform 123"/>
            <p:cNvSpPr/>
            <p:nvPr/>
          </p:nvSpPr>
          <p:spPr>
            <a:xfrm>
              <a:off x="702422" y="0"/>
              <a:ext cx="107385" cy="122545"/>
            </a:xfrm>
            <a:custGeom>
              <a:avLst/>
              <a:gdLst>
                <a:gd name="txL" fmla="*/ 0 w 137"/>
                <a:gd name="txT" fmla="*/ 0 h 157"/>
                <a:gd name="txR" fmla="*/ 137 w 137"/>
                <a:gd name="txB" fmla="*/ 157 h 157"/>
              </a:gdLst>
              <a:ahLst/>
              <a:cxnLst>
                <a:cxn ang="0">
                  <a:pos x="0" y="2147483646"/>
                </a:cxn>
                <a:cxn ang="0">
                  <a:pos x="2147483646" y="2147483646"/>
                </a:cxn>
                <a:cxn ang="0">
                  <a:pos x="2147483646" y="2147483646"/>
                </a:cxn>
                <a:cxn ang="0">
                  <a:pos x="2147483646" y="2147483646"/>
                </a:cxn>
                <a:cxn ang="0">
                  <a:pos x="2147483646" y="0"/>
                </a:cxn>
                <a:cxn ang="0">
                  <a:pos x="0" y="2147483646"/>
                </a:cxn>
                <a:cxn ang="0">
                  <a:pos x="0" y="2147483646"/>
                </a:cxn>
              </a:cxnLst>
              <a:rect l="txL" t="txT" r="txR" b="txB"/>
              <a:pathLst>
                <a:path w="137" h="157">
                  <a:moveTo>
                    <a:pt x="0" y="151"/>
                  </a:moveTo>
                  <a:cubicBezTo>
                    <a:pt x="3" y="151"/>
                    <a:pt x="5" y="150"/>
                    <a:pt x="8" y="150"/>
                  </a:cubicBezTo>
                  <a:cubicBezTo>
                    <a:pt x="42" y="150"/>
                    <a:pt x="75" y="153"/>
                    <a:pt x="108" y="157"/>
                  </a:cubicBezTo>
                  <a:cubicBezTo>
                    <a:pt x="137" y="10"/>
                    <a:pt x="137" y="10"/>
                    <a:pt x="137" y="10"/>
                  </a:cubicBezTo>
                  <a:cubicBezTo>
                    <a:pt x="95" y="4"/>
                    <a:pt x="52" y="0"/>
                    <a:pt x="8" y="0"/>
                  </a:cubicBezTo>
                  <a:cubicBezTo>
                    <a:pt x="5" y="0"/>
                    <a:pt x="3" y="1"/>
                    <a:pt x="0" y="1"/>
                  </a:cubicBezTo>
                  <a:lnTo>
                    <a:pt x="0" y="151"/>
                  </a:lnTo>
                  <a:close/>
                </a:path>
              </a:pathLst>
            </a:custGeom>
            <a:grpFill/>
            <a:ln w="9525">
              <a:noFill/>
            </a:ln>
          </p:spPr>
          <p:txBody>
            <a:bodyPr/>
            <a:lstStyle/>
            <a:p>
              <a:endParaRPr lang="zh-CN" altLang="en-US" sz="900">
                <a:solidFill>
                  <a:schemeClr val="bg1"/>
                </a:solidFill>
                <a:latin typeface="+mj-lt"/>
              </a:endParaRPr>
            </a:p>
          </p:txBody>
        </p:sp>
        <p:sp>
          <p:nvSpPr>
            <p:cNvPr id="239" name="Freeform 124"/>
            <p:cNvSpPr/>
            <p:nvPr/>
          </p:nvSpPr>
          <p:spPr>
            <a:xfrm>
              <a:off x="1291142" y="583667"/>
              <a:ext cx="126335" cy="109912"/>
            </a:xfrm>
            <a:custGeom>
              <a:avLst/>
              <a:gdLst>
                <a:gd name="txL" fmla="*/ 0 w 161"/>
                <a:gd name="txT" fmla="*/ 0 h 141"/>
                <a:gd name="txR" fmla="*/ 161 w 161"/>
                <a:gd name="txB" fmla="*/ 141 h 141"/>
              </a:gdLst>
              <a:ahLst/>
              <a:cxnLst>
                <a:cxn ang="0">
                  <a:pos x="0" y="2147483646"/>
                </a:cxn>
                <a:cxn ang="0">
                  <a:pos x="2147483646" y="2147483646"/>
                </a:cxn>
                <a:cxn ang="0">
                  <a:pos x="2147483646" y="2147483646"/>
                </a:cxn>
                <a:cxn ang="0">
                  <a:pos x="2147483646" y="0"/>
                </a:cxn>
                <a:cxn ang="0">
                  <a:pos x="0" y="2147483646"/>
                </a:cxn>
              </a:cxnLst>
              <a:rect l="txL" t="txT" r="txR" b="txB"/>
              <a:pathLst>
                <a:path w="161" h="141">
                  <a:moveTo>
                    <a:pt x="0" y="29"/>
                  </a:moveTo>
                  <a:cubicBezTo>
                    <a:pt x="7" y="65"/>
                    <a:pt x="10" y="103"/>
                    <a:pt x="12" y="141"/>
                  </a:cubicBezTo>
                  <a:cubicBezTo>
                    <a:pt x="161" y="141"/>
                    <a:pt x="161" y="141"/>
                    <a:pt x="161" y="141"/>
                  </a:cubicBezTo>
                  <a:cubicBezTo>
                    <a:pt x="160" y="93"/>
                    <a:pt x="156" y="45"/>
                    <a:pt x="147" y="0"/>
                  </a:cubicBezTo>
                  <a:lnTo>
                    <a:pt x="0" y="29"/>
                  </a:lnTo>
                  <a:close/>
                </a:path>
              </a:pathLst>
            </a:custGeom>
            <a:grpFill/>
            <a:ln w="9525">
              <a:noFill/>
            </a:ln>
          </p:spPr>
          <p:txBody>
            <a:bodyPr/>
            <a:lstStyle/>
            <a:p>
              <a:endParaRPr lang="zh-CN" altLang="en-US" sz="900">
                <a:solidFill>
                  <a:schemeClr val="bg1"/>
                </a:solidFill>
                <a:latin typeface="+mj-lt"/>
              </a:endParaRPr>
            </a:p>
          </p:txBody>
        </p:sp>
        <p:sp>
          <p:nvSpPr>
            <p:cNvPr id="240" name="Freeform 125"/>
            <p:cNvSpPr/>
            <p:nvPr/>
          </p:nvSpPr>
          <p:spPr>
            <a:xfrm>
              <a:off x="1035946" y="118755"/>
              <a:ext cx="151602" cy="150339"/>
            </a:xfrm>
            <a:custGeom>
              <a:avLst/>
              <a:gdLst>
                <a:gd name="txL" fmla="*/ 0 w 193"/>
                <a:gd name="txT" fmla="*/ 0 h 192"/>
                <a:gd name="txR" fmla="*/ 193 w 193"/>
                <a:gd name="txB" fmla="*/ 192 h 192"/>
              </a:gdLst>
              <a:ahLst/>
              <a:cxnLst>
                <a:cxn ang="0">
                  <a:pos x="0" y="2147483646"/>
                </a:cxn>
                <a:cxn ang="0">
                  <a:pos x="2147483646" y="2147483646"/>
                </a:cxn>
                <a:cxn ang="0">
                  <a:pos x="2147483646" y="2147483646"/>
                </a:cxn>
                <a:cxn ang="0">
                  <a:pos x="2147483646" y="0"/>
                </a:cxn>
                <a:cxn ang="0">
                  <a:pos x="0" y="2147483646"/>
                </a:cxn>
              </a:cxnLst>
              <a:rect l="txL" t="txT" r="txR" b="txB"/>
              <a:pathLst>
                <a:path w="193" h="192">
                  <a:moveTo>
                    <a:pt x="0" y="124"/>
                  </a:moveTo>
                  <a:cubicBezTo>
                    <a:pt x="30" y="145"/>
                    <a:pt x="60" y="167"/>
                    <a:pt x="87" y="192"/>
                  </a:cubicBezTo>
                  <a:cubicBezTo>
                    <a:pt x="193" y="86"/>
                    <a:pt x="193" y="86"/>
                    <a:pt x="193" y="86"/>
                  </a:cubicBezTo>
                  <a:cubicBezTo>
                    <a:pt x="159" y="54"/>
                    <a:pt x="122" y="25"/>
                    <a:pt x="83" y="0"/>
                  </a:cubicBezTo>
                  <a:lnTo>
                    <a:pt x="0" y="124"/>
                  </a:lnTo>
                  <a:close/>
                </a:path>
              </a:pathLst>
            </a:custGeom>
            <a:grpFill/>
            <a:ln w="9525">
              <a:noFill/>
            </a:ln>
          </p:spPr>
          <p:txBody>
            <a:bodyPr/>
            <a:lstStyle/>
            <a:p>
              <a:endParaRPr lang="zh-CN" altLang="en-US" sz="900">
                <a:solidFill>
                  <a:schemeClr val="bg1"/>
                </a:solidFill>
                <a:latin typeface="+mj-lt"/>
              </a:endParaRPr>
            </a:p>
          </p:txBody>
        </p:sp>
        <p:sp>
          <p:nvSpPr>
            <p:cNvPr id="241" name="Freeform 126"/>
            <p:cNvSpPr/>
            <p:nvPr/>
          </p:nvSpPr>
          <p:spPr>
            <a:xfrm>
              <a:off x="1126907" y="208452"/>
              <a:ext cx="155392" cy="149075"/>
            </a:xfrm>
            <a:custGeom>
              <a:avLst/>
              <a:gdLst>
                <a:gd name="txL" fmla="*/ 0 w 197"/>
                <a:gd name="txT" fmla="*/ 0 h 191"/>
                <a:gd name="txR" fmla="*/ 197 w 197"/>
                <a:gd name="txB" fmla="*/ 191 h 191"/>
              </a:gdLst>
              <a:ahLst/>
              <a:cxnLst>
                <a:cxn ang="0">
                  <a:pos x="0" y="2147483646"/>
                </a:cxn>
                <a:cxn ang="0">
                  <a:pos x="2147483646" y="2147483646"/>
                </a:cxn>
                <a:cxn ang="0">
                  <a:pos x="2147483646" y="2147483646"/>
                </a:cxn>
                <a:cxn ang="0">
                  <a:pos x="2147483646" y="0"/>
                </a:cxn>
                <a:cxn ang="0">
                  <a:pos x="0" y="2147483646"/>
                </a:cxn>
              </a:cxnLst>
              <a:rect l="txL" t="txT" r="txR" b="txB"/>
              <a:pathLst>
                <a:path w="197" h="191">
                  <a:moveTo>
                    <a:pt x="0" y="106"/>
                  </a:moveTo>
                  <a:cubicBezTo>
                    <a:pt x="26" y="132"/>
                    <a:pt x="51" y="161"/>
                    <a:pt x="73" y="191"/>
                  </a:cubicBezTo>
                  <a:cubicBezTo>
                    <a:pt x="197" y="108"/>
                    <a:pt x="197" y="108"/>
                    <a:pt x="197" y="108"/>
                  </a:cubicBezTo>
                  <a:cubicBezTo>
                    <a:pt x="170" y="69"/>
                    <a:pt x="139" y="33"/>
                    <a:pt x="106" y="0"/>
                  </a:cubicBezTo>
                  <a:lnTo>
                    <a:pt x="0" y="106"/>
                  </a:lnTo>
                  <a:close/>
                </a:path>
              </a:pathLst>
            </a:custGeom>
            <a:grpFill/>
            <a:ln w="9525">
              <a:noFill/>
            </a:ln>
          </p:spPr>
          <p:txBody>
            <a:bodyPr/>
            <a:lstStyle/>
            <a:p>
              <a:endParaRPr lang="zh-CN" altLang="en-US" sz="900">
                <a:solidFill>
                  <a:schemeClr val="bg1"/>
                </a:solidFill>
                <a:latin typeface="+mj-lt"/>
              </a:endParaRPr>
            </a:p>
          </p:txBody>
        </p:sp>
        <p:sp>
          <p:nvSpPr>
            <p:cNvPr id="242" name="Freeform 127"/>
            <p:cNvSpPr/>
            <p:nvPr/>
          </p:nvSpPr>
          <p:spPr>
            <a:xfrm>
              <a:off x="1202708" y="318364"/>
              <a:ext cx="151602" cy="141495"/>
            </a:xfrm>
            <a:custGeom>
              <a:avLst/>
              <a:gdLst>
                <a:gd name="txL" fmla="*/ 0 w 194"/>
                <a:gd name="txT" fmla="*/ 0 h 181"/>
                <a:gd name="txR" fmla="*/ 194 w 194"/>
                <a:gd name="txB" fmla="*/ 181 h 181"/>
              </a:gdLst>
              <a:ahLst/>
              <a:cxnLst>
                <a:cxn ang="0">
                  <a:pos x="0" y="2147483646"/>
                </a:cxn>
                <a:cxn ang="0">
                  <a:pos x="2147483646" y="2147483646"/>
                </a:cxn>
                <a:cxn ang="0">
                  <a:pos x="2147483646" y="2147483646"/>
                </a:cxn>
                <a:cxn ang="0">
                  <a:pos x="2147483646" y="0"/>
                </a:cxn>
                <a:cxn ang="0">
                  <a:pos x="0" y="2147483646"/>
                </a:cxn>
              </a:cxnLst>
              <a:rect l="txL" t="txT" r="txR" b="txB"/>
              <a:pathLst>
                <a:path w="194" h="181">
                  <a:moveTo>
                    <a:pt x="0" y="84"/>
                  </a:moveTo>
                  <a:cubicBezTo>
                    <a:pt x="21" y="115"/>
                    <a:pt x="39" y="147"/>
                    <a:pt x="55" y="181"/>
                  </a:cubicBezTo>
                  <a:cubicBezTo>
                    <a:pt x="194" y="124"/>
                    <a:pt x="194" y="124"/>
                    <a:pt x="194" y="124"/>
                  </a:cubicBezTo>
                  <a:cubicBezTo>
                    <a:pt x="174" y="81"/>
                    <a:pt x="151" y="40"/>
                    <a:pt x="125" y="0"/>
                  </a:cubicBezTo>
                  <a:lnTo>
                    <a:pt x="0" y="84"/>
                  </a:lnTo>
                  <a:close/>
                </a:path>
              </a:pathLst>
            </a:custGeom>
            <a:grpFill/>
            <a:ln w="9525">
              <a:noFill/>
            </a:ln>
          </p:spPr>
          <p:txBody>
            <a:bodyPr/>
            <a:lstStyle/>
            <a:p>
              <a:endParaRPr lang="zh-CN" altLang="en-US" sz="900">
                <a:solidFill>
                  <a:schemeClr val="bg1"/>
                </a:solidFill>
                <a:latin typeface="+mj-lt"/>
              </a:endParaRPr>
            </a:p>
          </p:txBody>
        </p:sp>
        <p:sp>
          <p:nvSpPr>
            <p:cNvPr id="243" name="Freeform 128"/>
            <p:cNvSpPr/>
            <p:nvPr/>
          </p:nvSpPr>
          <p:spPr>
            <a:xfrm>
              <a:off x="1258295" y="444699"/>
              <a:ext cx="141495" cy="12886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139" y="0"/>
                  </a:moveTo>
                  <a:cubicBezTo>
                    <a:pt x="0" y="57"/>
                    <a:pt x="0" y="57"/>
                    <a:pt x="0" y="57"/>
                  </a:cubicBezTo>
                  <a:cubicBezTo>
                    <a:pt x="14" y="92"/>
                    <a:pt x="25" y="128"/>
                    <a:pt x="34" y="164"/>
                  </a:cubicBezTo>
                  <a:cubicBezTo>
                    <a:pt x="181" y="135"/>
                    <a:pt x="181" y="135"/>
                    <a:pt x="181" y="135"/>
                  </a:cubicBezTo>
                  <a:cubicBezTo>
                    <a:pt x="170" y="89"/>
                    <a:pt x="156" y="44"/>
                    <a:pt x="139" y="0"/>
                  </a:cubicBezTo>
                  <a:close/>
                </a:path>
              </a:pathLst>
            </a:custGeom>
            <a:grpFill/>
            <a:ln w="9525">
              <a:noFill/>
            </a:ln>
          </p:spPr>
          <p:txBody>
            <a:bodyPr/>
            <a:lstStyle/>
            <a:p>
              <a:endParaRPr lang="zh-CN" altLang="en-US" sz="900">
                <a:solidFill>
                  <a:schemeClr val="bg1"/>
                </a:solidFill>
                <a:latin typeface="+mj-lt"/>
              </a:endParaRPr>
            </a:p>
          </p:txBody>
        </p:sp>
        <p:sp>
          <p:nvSpPr>
            <p:cNvPr id="244" name="Freeform 129"/>
            <p:cNvSpPr/>
            <p:nvPr/>
          </p:nvSpPr>
          <p:spPr>
            <a:xfrm>
              <a:off x="931087" y="51797"/>
              <a:ext cx="142759" cy="146548"/>
            </a:xfrm>
            <a:custGeom>
              <a:avLst/>
              <a:gdLst>
                <a:gd name="txL" fmla="*/ 0 w 182"/>
                <a:gd name="txT" fmla="*/ 0 h 187"/>
                <a:gd name="txR" fmla="*/ 182 w 182"/>
                <a:gd name="txB" fmla="*/ 187 h 187"/>
              </a:gdLst>
              <a:ahLst/>
              <a:cxnLst>
                <a:cxn ang="0">
                  <a:pos x="0" y="2147483646"/>
                </a:cxn>
                <a:cxn ang="0">
                  <a:pos x="2147483646" y="2147483646"/>
                </a:cxn>
                <a:cxn ang="0">
                  <a:pos x="2147483646" y="2147483646"/>
                </a:cxn>
                <a:cxn ang="0">
                  <a:pos x="2147483646" y="0"/>
                </a:cxn>
                <a:cxn ang="0">
                  <a:pos x="0" y="2147483646"/>
                </a:cxn>
              </a:cxnLst>
              <a:rect l="txL" t="txT" r="txR" b="txB"/>
              <a:pathLst>
                <a:path w="182" h="187">
                  <a:moveTo>
                    <a:pt x="0" y="139"/>
                  </a:moveTo>
                  <a:cubicBezTo>
                    <a:pt x="34" y="153"/>
                    <a:pt x="67" y="169"/>
                    <a:pt x="99" y="187"/>
                  </a:cubicBezTo>
                  <a:cubicBezTo>
                    <a:pt x="182" y="62"/>
                    <a:pt x="182" y="62"/>
                    <a:pt x="182" y="62"/>
                  </a:cubicBezTo>
                  <a:cubicBezTo>
                    <a:pt x="142" y="39"/>
                    <a:pt x="101" y="18"/>
                    <a:pt x="58" y="0"/>
                  </a:cubicBezTo>
                  <a:lnTo>
                    <a:pt x="0" y="139"/>
                  </a:lnTo>
                  <a:close/>
                </a:path>
              </a:pathLst>
            </a:custGeom>
            <a:grpFill/>
            <a:ln w="9525">
              <a:noFill/>
            </a:ln>
          </p:spPr>
          <p:txBody>
            <a:bodyPr/>
            <a:lstStyle/>
            <a:p>
              <a:endParaRPr lang="zh-CN" altLang="en-US" sz="900">
                <a:solidFill>
                  <a:schemeClr val="bg1"/>
                </a:solidFill>
                <a:latin typeface="+mj-lt"/>
              </a:endParaRPr>
            </a:p>
          </p:txBody>
        </p:sp>
        <p:sp>
          <p:nvSpPr>
            <p:cNvPr id="245" name="Freeform 130"/>
            <p:cNvSpPr/>
            <p:nvPr/>
          </p:nvSpPr>
          <p:spPr>
            <a:xfrm>
              <a:off x="818650" y="1269665"/>
              <a:ext cx="127599" cy="136442"/>
            </a:xfrm>
            <a:custGeom>
              <a:avLst/>
              <a:gdLst>
                <a:gd name="txL" fmla="*/ 0 w 163"/>
                <a:gd name="txT" fmla="*/ 0 h 174"/>
                <a:gd name="txR" fmla="*/ 163 w 163"/>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63" h="174">
                  <a:moveTo>
                    <a:pt x="163" y="138"/>
                  </a:moveTo>
                  <a:cubicBezTo>
                    <a:pt x="105" y="0"/>
                    <a:pt x="105" y="0"/>
                    <a:pt x="105" y="0"/>
                  </a:cubicBezTo>
                  <a:cubicBezTo>
                    <a:pt x="71" y="11"/>
                    <a:pt x="36" y="21"/>
                    <a:pt x="0" y="27"/>
                  </a:cubicBezTo>
                  <a:cubicBezTo>
                    <a:pt x="29" y="174"/>
                    <a:pt x="29" y="174"/>
                    <a:pt x="29" y="174"/>
                  </a:cubicBezTo>
                  <a:cubicBezTo>
                    <a:pt x="75" y="166"/>
                    <a:pt x="120" y="154"/>
                    <a:pt x="163" y="138"/>
                  </a:cubicBezTo>
                  <a:close/>
                </a:path>
              </a:pathLst>
            </a:custGeom>
            <a:grpFill/>
            <a:ln w="9525">
              <a:noFill/>
            </a:ln>
          </p:spPr>
          <p:txBody>
            <a:bodyPr/>
            <a:lstStyle/>
            <a:p>
              <a:endParaRPr lang="zh-CN" altLang="en-US" sz="900">
                <a:solidFill>
                  <a:schemeClr val="bg1"/>
                </a:solidFill>
                <a:latin typeface="+mj-lt"/>
              </a:endParaRPr>
            </a:p>
          </p:txBody>
        </p:sp>
        <p:sp>
          <p:nvSpPr>
            <p:cNvPr id="246" name="Freeform 131"/>
            <p:cNvSpPr/>
            <p:nvPr/>
          </p:nvSpPr>
          <p:spPr>
            <a:xfrm>
              <a:off x="931087" y="1220395"/>
              <a:ext cx="142759" cy="146548"/>
            </a:xfrm>
            <a:custGeom>
              <a:avLst/>
              <a:gdLst>
                <a:gd name="txL" fmla="*/ 0 w 182"/>
                <a:gd name="txT" fmla="*/ 0 h 187"/>
                <a:gd name="txR" fmla="*/ 182 w 182"/>
                <a:gd name="txB" fmla="*/ 187 h 187"/>
              </a:gdLst>
              <a:ahLst/>
              <a:cxnLst>
                <a:cxn ang="0">
                  <a:pos x="2147483646" y="0"/>
                </a:cxn>
                <a:cxn ang="0">
                  <a:pos x="0" y="2147483646"/>
                </a:cxn>
                <a:cxn ang="0">
                  <a:pos x="2147483646" y="2147483646"/>
                </a:cxn>
                <a:cxn ang="0">
                  <a:pos x="2147483646" y="2147483646"/>
                </a:cxn>
                <a:cxn ang="0">
                  <a:pos x="2147483646" y="0"/>
                </a:cxn>
              </a:cxnLst>
              <a:rect l="txL" t="txT" r="txR" b="txB"/>
              <a:pathLst>
                <a:path w="182" h="187">
                  <a:moveTo>
                    <a:pt x="98" y="0"/>
                  </a:moveTo>
                  <a:cubicBezTo>
                    <a:pt x="67" y="18"/>
                    <a:pt x="34" y="34"/>
                    <a:pt x="0" y="48"/>
                  </a:cubicBezTo>
                  <a:cubicBezTo>
                    <a:pt x="57" y="187"/>
                    <a:pt x="57" y="187"/>
                    <a:pt x="57" y="187"/>
                  </a:cubicBezTo>
                  <a:cubicBezTo>
                    <a:pt x="100" y="169"/>
                    <a:pt x="142" y="148"/>
                    <a:pt x="182" y="124"/>
                  </a:cubicBezTo>
                  <a:lnTo>
                    <a:pt x="98" y="0"/>
                  </a:lnTo>
                  <a:close/>
                </a:path>
              </a:pathLst>
            </a:custGeom>
            <a:grpFill/>
            <a:ln w="9525">
              <a:noFill/>
            </a:ln>
          </p:spPr>
          <p:txBody>
            <a:bodyPr/>
            <a:lstStyle/>
            <a:p>
              <a:endParaRPr lang="zh-CN" altLang="en-US" sz="900">
                <a:solidFill>
                  <a:schemeClr val="bg1"/>
                </a:solidFill>
                <a:latin typeface="+mj-lt"/>
              </a:endParaRPr>
            </a:p>
          </p:txBody>
        </p:sp>
        <p:sp>
          <p:nvSpPr>
            <p:cNvPr id="247" name="Freeform 132"/>
            <p:cNvSpPr/>
            <p:nvPr/>
          </p:nvSpPr>
          <p:spPr>
            <a:xfrm>
              <a:off x="818650" y="12634"/>
              <a:ext cx="127599" cy="136442"/>
            </a:xfrm>
            <a:custGeom>
              <a:avLst/>
              <a:gdLst>
                <a:gd name="txL" fmla="*/ 0 w 163"/>
                <a:gd name="txT" fmla="*/ 0 h 174"/>
                <a:gd name="txR" fmla="*/ 163 w 163"/>
                <a:gd name="txB" fmla="*/ 174 h 174"/>
              </a:gdLst>
              <a:ahLst/>
              <a:cxnLst>
                <a:cxn ang="0">
                  <a:pos x="0" y="2147483646"/>
                </a:cxn>
                <a:cxn ang="0">
                  <a:pos x="2147483646" y="2147483646"/>
                </a:cxn>
                <a:cxn ang="0">
                  <a:pos x="2147483646" y="2147483646"/>
                </a:cxn>
                <a:cxn ang="0">
                  <a:pos x="2147483646" y="0"/>
                </a:cxn>
                <a:cxn ang="0">
                  <a:pos x="0" y="2147483646"/>
                </a:cxn>
              </a:cxnLst>
              <a:rect l="txL" t="txT" r="txR" b="txB"/>
              <a:pathLst>
                <a:path w="163" h="174">
                  <a:moveTo>
                    <a:pt x="0" y="147"/>
                  </a:moveTo>
                  <a:cubicBezTo>
                    <a:pt x="37" y="153"/>
                    <a:pt x="72" y="163"/>
                    <a:pt x="106" y="174"/>
                  </a:cubicBezTo>
                  <a:cubicBezTo>
                    <a:pt x="163" y="36"/>
                    <a:pt x="163" y="36"/>
                    <a:pt x="163" y="36"/>
                  </a:cubicBezTo>
                  <a:cubicBezTo>
                    <a:pt x="120" y="20"/>
                    <a:pt x="76" y="8"/>
                    <a:pt x="30" y="0"/>
                  </a:cubicBezTo>
                  <a:lnTo>
                    <a:pt x="0" y="147"/>
                  </a:lnTo>
                  <a:close/>
                </a:path>
              </a:pathLst>
            </a:custGeom>
            <a:grpFill/>
            <a:ln w="9525">
              <a:noFill/>
            </a:ln>
          </p:spPr>
          <p:txBody>
            <a:bodyPr/>
            <a:lstStyle/>
            <a:p>
              <a:endParaRPr lang="zh-CN" altLang="en-US" sz="900">
                <a:solidFill>
                  <a:schemeClr val="bg1"/>
                </a:solidFill>
                <a:latin typeface="+mj-lt"/>
              </a:endParaRPr>
            </a:p>
          </p:txBody>
        </p:sp>
      </p:grpSp>
      <p:grpSp>
        <p:nvGrpSpPr>
          <p:cNvPr id="297" name="组合 296"/>
          <p:cNvGrpSpPr/>
          <p:nvPr/>
        </p:nvGrpSpPr>
        <p:grpSpPr>
          <a:xfrm>
            <a:off x="1952058" y="2130153"/>
            <a:ext cx="1426607" cy="1370410"/>
            <a:chOff x="1952058" y="2130153"/>
            <a:chExt cx="1426607" cy="1370410"/>
          </a:xfrm>
        </p:grpSpPr>
        <p:sp>
          <p:nvSpPr>
            <p:cNvPr id="150" name="Freeform 101"/>
            <p:cNvSpPr/>
            <p:nvPr/>
          </p:nvSpPr>
          <p:spPr>
            <a:xfrm>
              <a:off x="2067990" y="3135690"/>
              <a:ext cx="142780" cy="141556"/>
            </a:xfrm>
            <a:custGeom>
              <a:avLst/>
              <a:gdLst>
                <a:gd name="txL" fmla="*/ 0 w 189"/>
                <a:gd name="txT" fmla="*/ 0 h 187"/>
                <a:gd name="txR" fmla="*/ 189 w 189"/>
                <a:gd name="txB" fmla="*/ 187 h 187"/>
              </a:gdLst>
              <a:ahLst/>
              <a:cxnLst>
                <a:cxn ang="0">
                  <a:pos x="2147483646" y="2147483646"/>
                </a:cxn>
                <a:cxn ang="0">
                  <a:pos x="2147483646" y="0"/>
                </a:cxn>
                <a:cxn ang="0">
                  <a:pos x="0" y="2147483646"/>
                </a:cxn>
                <a:cxn ang="0">
                  <a:pos x="2147483646" y="2147483646"/>
                </a:cxn>
                <a:cxn ang="0">
                  <a:pos x="2147483646" y="2147483646"/>
                </a:cxn>
              </a:cxnLst>
              <a:rect l="txL" t="txT" r="txR" b="txB"/>
              <a:pathLst>
                <a:path w="189" h="187">
                  <a:moveTo>
                    <a:pt x="189" y="81"/>
                  </a:moveTo>
                  <a:cubicBezTo>
                    <a:pt x="165" y="56"/>
                    <a:pt x="144" y="29"/>
                    <a:pt x="125" y="0"/>
                  </a:cubicBezTo>
                  <a:cubicBezTo>
                    <a:pt x="0" y="84"/>
                    <a:pt x="0" y="84"/>
                    <a:pt x="0" y="84"/>
                  </a:cubicBezTo>
                  <a:cubicBezTo>
                    <a:pt x="25" y="120"/>
                    <a:pt x="53" y="155"/>
                    <a:pt x="82" y="187"/>
                  </a:cubicBezTo>
                  <a:lnTo>
                    <a:pt x="189" y="8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1" name="Freeform 102"/>
            <p:cNvSpPr/>
            <p:nvPr/>
          </p:nvSpPr>
          <p:spPr>
            <a:xfrm>
              <a:off x="2497548" y="2131373"/>
              <a:ext cx="101288" cy="124472"/>
            </a:xfrm>
            <a:custGeom>
              <a:avLst/>
              <a:gdLst>
                <a:gd name="txL" fmla="*/ 0 w 135"/>
                <a:gd name="txT" fmla="*/ 0 h 164"/>
                <a:gd name="txR" fmla="*/ 135 w 135"/>
                <a:gd name="txB" fmla="*/ 164 h 164"/>
              </a:gdLst>
              <a:ahLst/>
              <a:cxnLst>
                <a:cxn ang="0">
                  <a:pos x="0" y="2147483646"/>
                </a:cxn>
                <a:cxn ang="0">
                  <a:pos x="2147483646" y="2147483646"/>
                </a:cxn>
                <a:cxn ang="0">
                  <a:pos x="2147483646" y="2147483646"/>
                </a:cxn>
                <a:cxn ang="0">
                  <a:pos x="2147483646" y="0"/>
                </a:cxn>
                <a:cxn ang="0">
                  <a:pos x="0" y="2147483646"/>
                </a:cxn>
              </a:cxnLst>
              <a:rect l="txL" t="txT" r="txR" b="txB"/>
              <a:pathLst>
                <a:path w="135" h="164">
                  <a:moveTo>
                    <a:pt x="0" y="17"/>
                  </a:moveTo>
                  <a:cubicBezTo>
                    <a:pt x="29" y="164"/>
                    <a:pt x="29" y="164"/>
                    <a:pt x="29" y="164"/>
                  </a:cubicBezTo>
                  <a:cubicBezTo>
                    <a:pt x="64" y="157"/>
                    <a:pt x="99" y="152"/>
                    <a:pt x="135" y="150"/>
                  </a:cubicBezTo>
                  <a:cubicBezTo>
                    <a:pt x="135" y="0"/>
                    <a:pt x="135" y="0"/>
                    <a:pt x="135" y="0"/>
                  </a:cubicBezTo>
                  <a:cubicBezTo>
                    <a:pt x="89" y="2"/>
                    <a:pt x="44" y="8"/>
                    <a:pt x="0" y="17"/>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52" name="Freeform 103"/>
            <p:cNvSpPr/>
            <p:nvPr/>
          </p:nvSpPr>
          <p:spPr>
            <a:xfrm>
              <a:off x="2152193" y="3219891"/>
              <a:ext cx="139119" cy="146438"/>
            </a:xfrm>
            <a:custGeom>
              <a:avLst/>
              <a:gdLst>
                <a:gd name="txL" fmla="*/ 0 w 184"/>
                <a:gd name="txT" fmla="*/ 0 h 193"/>
                <a:gd name="txR" fmla="*/ 184 w 184"/>
                <a:gd name="txB" fmla="*/ 193 h 193"/>
              </a:gdLst>
              <a:ahLst/>
              <a:cxnLst>
                <a:cxn ang="0">
                  <a:pos x="2147483646" y="2147483646"/>
                </a:cxn>
                <a:cxn ang="0">
                  <a:pos x="2147483646" y="0"/>
                </a:cxn>
                <a:cxn ang="0">
                  <a:pos x="0" y="2147483646"/>
                </a:cxn>
                <a:cxn ang="0">
                  <a:pos x="2147483646" y="2147483646"/>
                </a:cxn>
                <a:cxn ang="0">
                  <a:pos x="2147483646" y="2147483646"/>
                </a:cxn>
              </a:cxnLst>
              <a:rect l="txL" t="txT" r="txR" b="txB"/>
              <a:pathLst>
                <a:path w="184" h="193">
                  <a:moveTo>
                    <a:pt x="184" y="68"/>
                  </a:moveTo>
                  <a:cubicBezTo>
                    <a:pt x="156" y="47"/>
                    <a:pt x="130" y="25"/>
                    <a:pt x="106" y="0"/>
                  </a:cubicBezTo>
                  <a:cubicBezTo>
                    <a:pt x="0" y="106"/>
                    <a:pt x="0" y="106"/>
                    <a:pt x="0" y="106"/>
                  </a:cubicBezTo>
                  <a:cubicBezTo>
                    <a:pt x="31" y="138"/>
                    <a:pt x="65" y="167"/>
                    <a:pt x="100" y="193"/>
                  </a:cubicBezTo>
                  <a:lnTo>
                    <a:pt x="184" y="68"/>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3" name="Freeform 104"/>
            <p:cNvSpPr/>
            <p:nvPr/>
          </p:nvSpPr>
          <p:spPr>
            <a:xfrm>
              <a:off x="1965481" y="2938000"/>
              <a:ext cx="133017" cy="118370"/>
            </a:xfrm>
            <a:custGeom>
              <a:avLst/>
              <a:gdLst>
                <a:gd name="txL" fmla="*/ 0 w 176"/>
                <a:gd name="txT" fmla="*/ 0 h 155"/>
                <a:gd name="txR" fmla="*/ 176 w 176"/>
                <a:gd name="txB" fmla="*/ 155 h 155"/>
              </a:gdLst>
              <a:ahLst/>
              <a:cxnLst>
                <a:cxn ang="0">
                  <a:pos x="2147483646" y="2147483646"/>
                </a:cxn>
                <a:cxn ang="0">
                  <a:pos x="2147483646" y="0"/>
                </a:cxn>
                <a:cxn ang="0">
                  <a:pos x="0" y="2147483646"/>
                </a:cxn>
                <a:cxn ang="0">
                  <a:pos x="2147483646" y="2147483646"/>
                </a:cxn>
                <a:cxn ang="0">
                  <a:pos x="2147483646" y="2147483646"/>
                </a:cxn>
              </a:cxnLst>
              <a:rect l="txL" t="txT" r="txR" b="txB"/>
              <a:pathLst>
                <a:path w="176" h="155">
                  <a:moveTo>
                    <a:pt x="176" y="97"/>
                  </a:moveTo>
                  <a:cubicBezTo>
                    <a:pt x="164" y="66"/>
                    <a:pt x="155" y="33"/>
                    <a:pt x="148" y="0"/>
                  </a:cubicBezTo>
                  <a:cubicBezTo>
                    <a:pt x="0" y="29"/>
                    <a:pt x="0" y="29"/>
                    <a:pt x="0" y="29"/>
                  </a:cubicBezTo>
                  <a:cubicBezTo>
                    <a:pt x="10" y="72"/>
                    <a:pt x="22" y="114"/>
                    <a:pt x="37" y="155"/>
                  </a:cubicBezTo>
                  <a:lnTo>
                    <a:pt x="176" y="97"/>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4" name="Freeform 105"/>
            <p:cNvSpPr/>
            <p:nvPr/>
          </p:nvSpPr>
          <p:spPr>
            <a:xfrm>
              <a:off x="1952058" y="2830612"/>
              <a:ext cx="119593" cy="98846"/>
            </a:xfrm>
            <a:custGeom>
              <a:avLst/>
              <a:gdLst>
                <a:gd name="txL" fmla="*/ 0 w 159"/>
                <a:gd name="txT" fmla="*/ 0 h 130"/>
                <a:gd name="txR" fmla="*/ 159 w 159"/>
                <a:gd name="txB" fmla="*/ 130 h 130"/>
              </a:gdLst>
              <a:ahLst/>
              <a:cxnLst>
                <a:cxn ang="0">
                  <a:pos x="2147483646" y="2147483646"/>
                </a:cxn>
                <a:cxn ang="0">
                  <a:pos x="2147483646" y="0"/>
                </a:cxn>
                <a:cxn ang="0">
                  <a:pos x="0" y="0"/>
                </a:cxn>
                <a:cxn ang="0">
                  <a:pos x="2147483646" y="2147483646"/>
                </a:cxn>
                <a:cxn ang="0">
                  <a:pos x="2147483646" y="2147483646"/>
                </a:cxn>
              </a:cxnLst>
              <a:rect l="txL" t="txT" r="txR" b="txB"/>
              <a:pathLst>
                <a:path w="159" h="130">
                  <a:moveTo>
                    <a:pt x="159" y="101"/>
                  </a:moveTo>
                  <a:cubicBezTo>
                    <a:pt x="154" y="68"/>
                    <a:pt x="150" y="34"/>
                    <a:pt x="149" y="0"/>
                  </a:cubicBezTo>
                  <a:cubicBezTo>
                    <a:pt x="0" y="0"/>
                    <a:pt x="0" y="0"/>
                    <a:pt x="0" y="0"/>
                  </a:cubicBezTo>
                  <a:cubicBezTo>
                    <a:pt x="1" y="44"/>
                    <a:pt x="5" y="88"/>
                    <a:pt x="12" y="130"/>
                  </a:cubicBezTo>
                  <a:lnTo>
                    <a:pt x="159" y="10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55" name="Freeform 106"/>
            <p:cNvSpPr/>
            <p:nvPr/>
          </p:nvSpPr>
          <p:spPr>
            <a:xfrm>
              <a:off x="2497548" y="3376091"/>
              <a:ext cx="101288" cy="124472"/>
            </a:xfrm>
            <a:custGeom>
              <a:avLst/>
              <a:gdLst>
                <a:gd name="txL" fmla="*/ 0 w 135"/>
                <a:gd name="txT" fmla="*/ 0 h 164"/>
                <a:gd name="txR" fmla="*/ 135 w 135"/>
                <a:gd name="txB" fmla="*/ 164 h 164"/>
              </a:gdLst>
              <a:ahLst/>
              <a:cxnLst>
                <a:cxn ang="0">
                  <a:pos x="2147483646" y="2147483646"/>
                </a:cxn>
                <a:cxn ang="0">
                  <a:pos x="2147483646" y="0"/>
                </a:cxn>
                <a:cxn ang="0">
                  <a:pos x="0" y="2147483646"/>
                </a:cxn>
                <a:cxn ang="0">
                  <a:pos x="2147483646" y="2147483646"/>
                </a:cxn>
                <a:cxn ang="0">
                  <a:pos x="2147483646" y="2147483646"/>
                </a:cxn>
              </a:cxnLst>
              <a:rect l="txL" t="txT" r="txR" b="txB"/>
              <a:pathLst>
                <a:path w="135" h="164">
                  <a:moveTo>
                    <a:pt x="135" y="14"/>
                  </a:moveTo>
                  <a:cubicBezTo>
                    <a:pt x="99" y="11"/>
                    <a:pt x="64" y="7"/>
                    <a:pt x="29" y="0"/>
                  </a:cubicBezTo>
                  <a:cubicBezTo>
                    <a:pt x="0" y="147"/>
                    <a:pt x="0" y="147"/>
                    <a:pt x="0" y="147"/>
                  </a:cubicBezTo>
                  <a:cubicBezTo>
                    <a:pt x="44" y="156"/>
                    <a:pt x="89" y="162"/>
                    <a:pt x="135" y="164"/>
                  </a:cubicBezTo>
                  <a:lnTo>
                    <a:pt x="135" y="1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6" name="Freeform 107"/>
            <p:cNvSpPr/>
            <p:nvPr/>
          </p:nvSpPr>
          <p:spPr>
            <a:xfrm>
              <a:off x="2253481" y="3290669"/>
              <a:ext cx="131797" cy="143997"/>
            </a:xfrm>
            <a:custGeom>
              <a:avLst/>
              <a:gdLst>
                <a:gd name="txL" fmla="*/ 0 w 174"/>
                <a:gd name="txT" fmla="*/ 0 h 190"/>
                <a:gd name="txR" fmla="*/ 174 w 174"/>
                <a:gd name="txB" fmla="*/ 190 h 190"/>
              </a:gdLst>
              <a:ahLst/>
              <a:cxnLst>
                <a:cxn ang="0">
                  <a:pos x="2147483646" y="2147483646"/>
                </a:cxn>
                <a:cxn ang="0">
                  <a:pos x="2147483646" y="0"/>
                </a:cxn>
                <a:cxn ang="0">
                  <a:pos x="0" y="2147483646"/>
                </a:cxn>
                <a:cxn ang="0">
                  <a:pos x="2147483646" y="2147483646"/>
                </a:cxn>
                <a:cxn ang="0">
                  <a:pos x="2147483646" y="2147483646"/>
                </a:cxn>
              </a:cxnLst>
              <a:rect l="txL" t="txT" r="txR" b="txB"/>
              <a:pathLst>
                <a:path w="174" h="190">
                  <a:moveTo>
                    <a:pt x="174" y="52"/>
                  </a:moveTo>
                  <a:cubicBezTo>
                    <a:pt x="142" y="36"/>
                    <a:pt x="112" y="19"/>
                    <a:pt x="83" y="0"/>
                  </a:cubicBezTo>
                  <a:cubicBezTo>
                    <a:pt x="0" y="124"/>
                    <a:pt x="0" y="124"/>
                    <a:pt x="0" y="124"/>
                  </a:cubicBezTo>
                  <a:cubicBezTo>
                    <a:pt x="37" y="149"/>
                    <a:pt x="76" y="171"/>
                    <a:pt x="116" y="190"/>
                  </a:cubicBezTo>
                  <a:lnTo>
                    <a:pt x="174" y="52"/>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7" name="Freeform 108"/>
            <p:cNvSpPr/>
            <p:nvPr/>
          </p:nvSpPr>
          <p:spPr>
            <a:xfrm>
              <a:off x="2369413" y="3343143"/>
              <a:ext cx="119593" cy="136675"/>
            </a:xfrm>
            <a:custGeom>
              <a:avLst/>
              <a:gdLst>
                <a:gd name="txL" fmla="*/ 0 w 157"/>
                <a:gd name="txT" fmla="*/ 0 h 181"/>
                <a:gd name="txR" fmla="*/ 157 w 157"/>
                <a:gd name="txB" fmla="*/ 181 h 181"/>
              </a:gdLst>
              <a:ahLst/>
              <a:cxnLst>
                <a:cxn ang="0">
                  <a:pos x="2147483646" y="2147483646"/>
                </a:cxn>
                <a:cxn ang="0">
                  <a:pos x="2147483646" y="0"/>
                </a:cxn>
                <a:cxn ang="0">
                  <a:pos x="0" y="2147483646"/>
                </a:cxn>
                <a:cxn ang="0">
                  <a:pos x="2147483646" y="2147483646"/>
                </a:cxn>
                <a:cxn ang="0">
                  <a:pos x="2147483646" y="2147483646"/>
                </a:cxn>
              </a:cxnLst>
              <a:rect l="txL" t="txT" r="txR" b="txB"/>
              <a:pathLst>
                <a:path w="157" h="181">
                  <a:moveTo>
                    <a:pt x="157" y="34"/>
                  </a:moveTo>
                  <a:cubicBezTo>
                    <a:pt x="123" y="25"/>
                    <a:pt x="89" y="14"/>
                    <a:pt x="57" y="0"/>
                  </a:cubicBezTo>
                  <a:cubicBezTo>
                    <a:pt x="0" y="138"/>
                    <a:pt x="0" y="138"/>
                    <a:pt x="0" y="138"/>
                  </a:cubicBezTo>
                  <a:cubicBezTo>
                    <a:pt x="41" y="156"/>
                    <a:pt x="84" y="170"/>
                    <a:pt x="128" y="181"/>
                  </a:cubicBezTo>
                  <a:lnTo>
                    <a:pt x="157" y="3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8" name="Freeform 109"/>
            <p:cNvSpPr/>
            <p:nvPr/>
          </p:nvSpPr>
          <p:spPr>
            <a:xfrm>
              <a:off x="2005753" y="3041726"/>
              <a:ext cx="140339" cy="131794"/>
            </a:xfrm>
            <a:custGeom>
              <a:avLst/>
              <a:gdLst>
                <a:gd name="txL" fmla="*/ 0 w 185"/>
                <a:gd name="txT" fmla="*/ 0 h 174"/>
                <a:gd name="txR" fmla="*/ 185 w 185"/>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85" h="174">
                  <a:moveTo>
                    <a:pt x="185" y="91"/>
                  </a:moveTo>
                  <a:cubicBezTo>
                    <a:pt x="167" y="61"/>
                    <a:pt x="152" y="31"/>
                    <a:pt x="138" y="0"/>
                  </a:cubicBezTo>
                  <a:cubicBezTo>
                    <a:pt x="0" y="57"/>
                    <a:pt x="0" y="57"/>
                    <a:pt x="0" y="57"/>
                  </a:cubicBezTo>
                  <a:cubicBezTo>
                    <a:pt x="17" y="98"/>
                    <a:pt x="37" y="137"/>
                    <a:pt x="60" y="174"/>
                  </a:cubicBezTo>
                  <a:lnTo>
                    <a:pt x="185" y="9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59" name="Freeform 110"/>
            <p:cNvSpPr/>
            <p:nvPr/>
          </p:nvSpPr>
          <p:spPr>
            <a:xfrm>
              <a:off x="2253481" y="2196050"/>
              <a:ext cx="131797" cy="145218"/>
            </a:xfrm>
            <a:custGeom>
              <a:avLst/>
              <a:gdLst>
                <a:gd name="txL" fmla="*/ 0 w 174"/>
                <a:gd name="txT" fmla="*/ 0 h 191"/>
                <a:gd name="txR" fmla="*/ 174 w 174"/>
                <a:gd name="txB" fmla="*/ 191 h 191"/>
              </a:gdLst>
              <a:ahLst/>
              <a:cxnLst>
                <a:cxn ang="0">
                  <a:pos x="2147483646" y="2147483646"/>
                </a:cxn>
                <a:cxn ang="0">
                  <a:pos x="2147483646" y="2147483646"/>
                </a:cxn>
                <a:cxn ang="0">
                  <a:pos x="2147483646" y="0"/>
                </a:cxn>
                <a:cxn ang="0">
                  <a:pos x="0" y="2147483646"/>
                </a:cxn>
                <a:cxn ang="0">
                  <a:pos x="2147483646" y="2147483646"/>
                </a:cxn>
              </a:cxnLst>
              <a:rect l="txL" t="txT" r="txR" b="txB"/>
              <a:pathLst>
                <a:path w="174" h="191">
                  <a:moveTo>
                    <a:pt x="84" y="191"/>
                  </a:moveTo>
                  <a:cubicBezTo>
                    <a:pt x="112" y="172"/>
                    <a:pt x="143" y="154"/>
                    <a:pt x="174" y="139"/>
                  </a:cubicBezTo>
                  <a:cubicBezTo>
                    <a:pt x="117" y="0"/>
                    <a:pt x="117" y="0"/>
                    <a:pt x="117" y="0"/>
                  </a:cubicBezTo>
                  <a:cubicBezTo>
                    <a:pt x="76" y="20"/>
                    <a:pt x="37" y="42"/>
                    <a:pt x="0" y="67"/>
                  </a:cubicBezTo>
                  <a:lnTo>
                    <a:pt x="84" y="19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0" name="Freeform 111"/>
            <p:cNvSpPr/>
            <p:nvPr/>
          </p:nvSpPr>
          <p:spPr>
            <a:xfrm>
              <a:off x="1952058" y="2701259"/>
              <a:ext cx="119593" cy="98846"/>
            </a:xfrm>
            <a:custGeom>
              <a:avLst/>
              <a:gdLst>
                <a:gd name="txL" fmla="*/ 0 w 159"/>
                <a:gd name="txT" fmla="*/ 0 h 131"/>
                <a:gd name="txR" fmla="*/ 159 w 159"/>
                <a:gd name="txB" fmla="*/ 131 h 131"/>
              </a:gdLst>
              <a:ahLst/>
              <a:cxnLst>
                <a:cxn ang="0">
                  <a:pos x="2147483646" y="2147483646"/>
                </a:cxn>
                <a:cxn ang="0">
                  <a:pos x="2147483646" y="2147483646"/>
                </a:cxn>
                <a:cxn ang="0">
                  <a:pos x="2147483646" y="0"/>
                </a:cxn>
                <a:cxn ang="0">
                  <a:pos x="0" y="2147483646"/>
                </a:cxn>
                <a:cxn ang="0">
                  <a:pos x="2147483646" y="2147483646"/>
                </a:cxn>
              </a:cxnLst>
              <a:rect l="txL" t="txT" r="txR" b="txB"/>
              <a:pathLst>
                <a:path w="159" h="131">
                  <a:moveTo>
                    <a:pt x="149" y="131"/>
                  </a:moveTo>
                  <a:cubicBezTo>
                    <a:pt x="150" y="96"/>
                    <a:pt x="154" y="63"/>
                    <a:pt x="159" y="29"/>
                  </a:cubicBezTo>
                  <a:cubicBezTo>
                    <a:pt x="12" y="0"/>
                    <a:pt x="12" y="0"/>
                    <a:pt x="12" y="0"/>
                  </a:cubicBezTo>
                  <a:cubicBezTo>
                    <a:pt x="5" y="43"/>
                    <a:pt x="1" y="86"/>
                    <a:pt x="0" y="131"/>
                  </a:cubicBezTo>
                  <a:lnTo>
                    <a:pt x="149" y="13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1" name="Freeform 112"/>
            <p:cNvSpPr/>
            <p:nvPr/>
          </p:nvSpPr>
          <p:spPr>
            <a:xfrm>
              <a:off x="2152193" y="2264387"/>
              <a:ext cx="139119" cy="146438"/>
            </a:xfrm>
            <a:custGeom>
              <a:avLst/>
              <a:gdLst>
                <a:gd name="txL" fmla="*/ 0 w 184"/>
                <a:gd name="txT" fmla="*/ 0 h 193"/>
                <a:gd name="txR" fmla="*/ 184 w 184"/>
                <a:gd name="txB" fmla="*/ 193 h 193"/>
              </a:gdLst>
              <a:ahLst/>
              <a:cxnLst>
                <a:cxn ang="0">
                  <a:pos x="2147483646" y="2147483646"/>
                </a:cxn>
                <a:cxn ang="0">
                  <a:pos x="2147483646" y="2147483646"/>
                </a:cxn>
                <a:cxn ang="0">
                  <a:pos x="2147483646" y="0"/>
                </a:cxn>
                <a:cxn ang="0">
                  <a:pos x="0" y="2147483646"/>
                </a:cxn>
                <a:cxn ang="0">
                  <a:pos x="2147483646" y="2147483646"/>
                </a:cxn>
              </a:cxnLst>
              <a:rect l="txL" t="txT" r="txR" b="txB"/>
              <a:pathLst>
                <a:path w="184" h="193">
                  <a:moveTo>
                    <a:pt x="106" y="193"/>
                  </a:moveTo>
                  <a:cubicBezTo>
                    <a:pt x="130" y="169"/>
                    <a:pt x="156" y="146"/>
                    <a:pt x="184" y="125"/>
                  </a:cubicBezTo>
                  <a:cubicBezTo>
                    <a:pt x="101" y="0"/>
                    <a:pt x="101" y="0"/>
                    <a:pt x="101" y="0"/>
                  </a:cubicBezTo>
                  <a:cubicBezTo>
                    <a:pt x="65" y="27"/>
                    <a:pt x="31" y="56"/>
                    <a:pt x="0" y="87"/>
                  </a:cubicBezTo>
                  <a:lnTo>
                    <a:pt x="106" y="193"/>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2" name="Freeform 113"/>
            <p:cNvSpPr/>
            <p:nvPr/>
          </p:nvSpPr>
          <p:spPr>
            <a:xfrm>
              <a:off x="2369413" y="2150898"/>
              <a:ext cx="119593" cy="137896"/>
            </a:xfrm>
            <a:custGeom>
              <a:avLst/>
              <a:gdLst>
                <a:gd name="txL" fmla="*/ 0 w 157"/>
                <a:gd name="txT" fmla="*/ 0 h 182"/>
                <a:gd name="txR" fmla="*/ 157 w 157"/>
                <a:gd name="txB" fmla="*/ 182 h 182"/>
              </a:gdLst>
              <a:ahLst/>
              <a:cxnLst>
                <a:cxn ang="0">
                  <a:pos x="0" y="2147483646"/>
                </a:cxn>
                <a:cxn ang="0">
                  <a:pos x="2147483646" y="2147483646"/>
                </a:cxn>
                <a:cxn ang="0">
                  <a:pos x="2147483646" y="2147483646"/>
                </a:cxn>
                <a:cxn ang="0">
                  <a:pos x="2147483646" y="0"/>
                </a:cxn>
                <a:cxn ang="0">
                  <a:pos x="0" y="2147483646"/>
                </a:cxn>
              </a:cxnLst>
              <a:rect l="txL" t="txT" r="txR" b="txB"/>
              <a:pathLst>
                <a:path w="157" h="182">
                  <a:moveTo>
                    <a:pt x="0" y="43"/>
                  </a:moveTo>
                  <a:cubicBezTo>
                    <a:pt x="58" y="182"/>
                    <a:pt x="58" y="182"/>
                    <a:pt x="58" y="182"/>
                  </a:cubicBezTo>
                  <a:cubicBezTo>
                    <a:pt x="90" y="168"/>
                    <a:pt x="123" y="157"/>
                    <a:pt x="157" y="148"/>
                  </a:cubicBezTo>
                  <a:cubicBezTo>
                    <a:pt x="128" y="0"/>
                    <a:pt x="128" y="0"/>
                    <a:pt x="128" y="0"/>
                  </a:cubicBezTo>
                  <a:cubicBezTo>
                    <a:pt x="84" y="12"/>
                    <a:pt x="41" y="26"/>
                    <a:pt x="0" y="43"/>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3" name="Freeform 114"/>
            <p:cNvSpPr/>
            <p:nvPr/>
          </p:nvSpPr>
          <p:spPr>
            <a:xfrm>
              <a:off x="1965481" y="2575567"/>
              <a:ext cx="133017" cy="117150"/>
            </a:xfrm>
            <a:custGeom>
              <a:avLst/>
              <a:gdLst>
                <a:gd name="txL" fmla="*/ 0 w 176"/>
                <a:gd name="txT" fmla="*/ 0 h 155"/>
                <a:gd name="txR" fmla="*/ 176 w 176"/>
                <a:gd name="txB" fmla="*/ 155 h 155"/>
              </a:gdLst>
              <a:ahLst/>
              <a:cxnLst>
                <a:cxn ang="0">
                  <a:pos x="2147483646" y="2147483646"/>
                </a:cxn>
                <a:cxn ang="0">
                  <a:pos x="2147483646" y="2147483646"/>
                </a:cxn>
                <a:cxn ang="0">
                  <a:pos x="2147483646" y="0"/>
                </a:cxn>
                <a:cxn ang="0">
                  <a:pos x="0" y="2147483646"/>
                </a:cxn>
                <a:cxn ang="0">
                  <a:pos x="2147483646" y="2147483646"/>
                </a:cxn>
              </a:cxnLst>
              <a:rect l="txL" t="txT" r="txR" b="txB"/>
              <a:pathLst>
                <a:path w="176" h="155">
                  <a:moveTo>
                    <a:pt x="148" y="155"/>
                  </a:moveTo>
                  <a:cubicBezTo>
                    <a:pt x="155" y="122"/>
                    <a:pt x="164" y="89"/>
                    <a:pt x="176" y="57"/>
                  </a:cubicBezTo>
                  <a:cubicBezTo>
                    <a:pt x="37" y="0"/>
                    <a:pt x="37" y="0"/>
                    <a:pt x="37" y="0"/>
                  </a:cubicBezTo>
                  <a:cubicBezTo>
                    <a:pt x="22" y="40"/>
                    <a:pt x="10" y="83"/>
                    <a:pt x="0" y="125"/>
                  </a:cubicBezTo>
                  <a:lnTo>
                    <a:pt x="148" y="155"/>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4" name="Freeform 115"/>
            <p:cNvSpPr/>
            <p:nvPr/>
          </p:nvSpPr>
          <p:spPr>
            <a:xfrm>
              <a:off x="2005753" y="2458416"/>
              <a:ext cx="140339" cy="131794"/>
            </a:xfrm>
            <a:custGeom>
              <a:avLst/>
              <a:gdLst>
                <a:gd name="txL" fmla="*/ 0 w 185"/>
                <a:gd name="txT" fmla="*/ 0 h 174"/>
                <a:gd name="txR" fmla="*/ 185 w 185"/>
                <a:gd name="txB" fmla="*/ 174 h 174"/>
              </a:gdLst>
              <a:ahLst/>
              <a:cxnLst>
                <a:cxn ang="0">
                  <a:pos x="2147483646" y="2147483646"/>
                </a:cxn>
                <a:cxn ang="0">
                  <a:pos x="2147483646" y="2147483646"/>
                </a:cxn>
                <a:cxn ang="0">
                  <a:pos x="2147483646" y="0"/>
                </a:cxn>
                <a:cxn ang="0">
                  <a:pos x="0" y="2147483646"/>
                </a:cxn>
                <a:cxn ang="0">
                  <a:pos x="2147483646" y="2147483646"/>
                </a:cxn>
              </a:cxnLst>
              <a:rect l="txL" t="txT" r="txR" b="txB"/>
              <a:pathLst>
                <a:path w="185" h="174">
                  <a:moveTo>
                    <a:pt x="138" y="174"/>
                  </a:moveTo>
                  <a:cubicBezTo>
                    <a:pt x="152" y="142"/>
                    <a:pt x="167" y="112"/>
                    <a:pt x="185" y="83"/>
                  </a:cubicBezTo>
                  <a:cubicBezTo>
                    <a:pt x="60" y="0"/>
                    <a:pt x="60" y="0"/>
                    <a:pt x="60" y="0"/>
                  </a:cubicBezTo>
                  <a:cubicBezTo>
                    <a:pt x="37" y="37"/>
                    <a:pt x="17" y="76"/>
                    <a:pt x="0" y="116"/>
                  </a:cubicBezTo>
                  <a:lnTo>
                    <a:pt x="138" y="174"/>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5" name="Freeform 116"/>
            <p:cNvSpPr/>
            <p:nvPr/>
          </p:nvSpPr>
          <p:spPr>
            <a:xfrm>
              <a:off x="2067990" y="2353469"/>
              <a:ext cx="142780" cy="140336"/>
            </a:xfrm>
            <a:custGeom>
              <a:avLst/>
              <a:gdLst>
                <a:gd name="txL" fmla="*/ 0 w 189"/>
                <a:gd name="txT" fmla="*/ 0 h 187"/>
                <a:gd name="txR" fmla="*/ 189 w 189"/>
                <a:gd name="txB" fmla="*/ 187 h 187"/>
              </a:gdLst>
              <a:ahLst/>
              <a:cxnLst>
                <a:cxn ang="0">
                  <a:pos x="2147483646" y="2147483646"/>
                </a:cxn>
                <a:cxn ang="0">
                  <a:pos x="2147483646" y="2147483646"/>
                </a:cxn>
                <a:cxn ang="0">
                  <a:pos x="2147483646" y="0"/>
                </a:cxn>
                <a:cxn ang="0">
                  <a:pos x="0" y="2147483646"/>
                </a:cxn>
                <a:cxn ang="0">
                  <a:pos x="2147483646" y="2147483646"/>
                </a:cxn>
              </a:cxnLst>
              <a:rect l="txL" t="txT" r="txR" b="txB"/>
              <a:pathLst>
                <a:path w="189" h="187">
                  <a:moveTo>
                    <a:pt x="125" y="187"/>
                  </a:moveTo>
                  <a:cubicBezTo>
                    <a:pt x="144" y="159"/>
                    <a:pt x="165" y="132"/>
                    <a:pt x="189" y="107"/>
                  </a:cubicBezTo>
                  <a:cubicBezTo>
                    <a:pt x="82" y="0"/>
                    <a:pt x="82" y="0"/>
                    <a:pt x="82" y="0"/>
                  </a:cubicBezTo>
                  <a:cubicBezTo>
                    <a:pt x="53" y="33"/>
                    <a:pt x="25" y="68"/>
                    <a:pt x="0" y="104"/>
                  </a:cubicBezTo>
                  <a:lnTo>
                    <a:pt x="125" y="187"/>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66" name="Freeform 117"/>
            <p:cNvSpPr/>
            <p:nvPr/>
          </p:nvSpPr>
          <p:spPr>
            <a:xfrm>
              <a:off x="3199243" y="2830612"/>
              <a:ext cx="122034" cy="107388"/>
            </a:xfrm>
            <a:custGeom>
              <a:avLst/>
              <a:gdLst>
                <a:gd name="txL" fmla="*/ 0 w 161"/>
                <a:gd name="txT" fmla="*/ 0 h 141"/>
                <a:gd name="txR" fmla="*/ 161 w 161"/>
                <a:gd name="txB" fmla="*/ 141 h 141"/>
              </a:gdLst>
              <a:ahLst/>
              <a:cxnLst>
                <a:cxn ang="0">
                  <a:pos x="2147483646" y="0"/>
                </a:cxn>
                <a:cxn ang="0">
                  <a:pos x="0" y="2147483646"/>
                </a:cxn>
                <a:cxn ang="0">
                  <a:pos x="2147483646" y="2147483646"/>
                </a:cxn>
                <a:cxn ang="0">
                  <a:pos x="2147483646" y="0"/>
                </a:cxn>
                <a:cxn ang="0">
                  <a:pos x="2147483646" y="0"/>
                </a:cxn>
              </a:cxnLst>
              <a:rect l="txL" t="txT" r="txR" b="txB"/>
              <a:pathLst>
                <a:path w="161" h="141">
                  <a:moveTo>
                    <a:pt x="12" y="0"/>
                  </a:moveTo>
                  <a:cubicBezTo>
                    <a:pt x="10" y="38"/>
                    <a:pt x="7" y="76"/>
                    <a:pt x="0" y="112"/>
                  </a:cubicBezTo>
                  <a:cubicBezTo>
                    <a:pt x="147" y="141"/>
                    <a:pt x="147" y="141"/>
                    <a:pt x="147" y="141"/>
                  </a:cubicBezTo>
                  <a:cubicBezTo>
                    <a:pt x="156" y="95"/>
                    <a:pt x="160" y="48"/>
                    <a:pt x="161" y="0"/>
                  </a:cubicBezTo>
                  <a:lnTo>
                    <a:pt x="12"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67" name="Freeform 118"/>
            <p:cNvSpPr/>
            <p:nvPr/>
          </p:nvSpPr>
          <p:spPr>
            <a:xfrm>
              <a:off x="3167514" y="2946542"/>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34" y="0"/>
                  </a:moveTo>
                  <a:cubicBezTo>
                    <a:pt x="25" y="37"/>
                    <a:pt x="14" y="72"/>
                    <a:pt x="0" y="107"/>
                  </a:cubicBezTo>
                  <a:cubicBezTo>
                    <a:pt x="139" y="164"/>
                    <a:pt x="139" y="164"/>
                    <a:pt x="139" y="164"/>
                  </a:cubicBezTo>
                  <a:cubicBezTo>
                    <a:pt x="156" y="121"/>
                    <a:pt x="170" y="76"/>
                    <a:pt x="181" y="29"/>
                  </a:cubicBezTo>
                  <a:lnTo>
                    <a:pt x="34"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68" name="Freeform 119"/>
            <p:cNvSpPr/>
            <p:nvPr/>
          </p:nvSpPr>
          <p:spPr>
            <a:xfrm>
              <a:off x="3113820" y="3056369"/>
              <a:ext cx="146441" cy="136675"/>
            </a:xfrm>
            <a:custGeom>
              <a:avLst/>
              <a:gdLst>
                <a:gd name="txL" fmla="*/ 0 w 193"/>
                <a:gd name="txT" fmla="*/ 0 h 181"/>
                <a:gd name="txR" fmla="*/ 193 w 193"/>
                <a:gd name="txB" fmla="*/ 181 h 181"/>
              </a:gdLst>
              <a:ahLst/>
              <a:cxnLst>
                <a:cxn ang="0">
                  <a:pos x="2147483646" y="0"/>
                </a:cxn>
                <a:cxn ang="0">
                  <a:pos x="0" y="2147483646"/>
                </a:cxn>
                <a:cxn ang="0">
                  <a:pos x="2147483646" y="2147483646"/>
                </a:cxn>
                <a:cxn ang="0">
                  <a:pos x="2147483646" y="2147483646"/>
                </a:cxn>
                <a:cxn ang="0">
                  <a:pos x="2147483646" y="0"/>
                </a:cxn>
              </a:cxnLst>
              <a:rect l="txL" t="txT" r="txR" b="txB"/>
              <a:pathLst>
                <a:path w="193" h="181">
                  <a:moveTo>
                    <a:pt x="55" y="0"/>
                  </a:moveTo>
                  <a:cubicBezTo>
                    <a:pt x="39" y="34"/>
                    <a:pt x="21" y="67"/>
                    <a:pt x="0" y="97"/>
                  </a:cubicBezTo>
                  <a:cubicBezTo>
                    <a:pt x="125" y="181"/>
                    <a:pt x="125" y="181"/>
                    <a:pt x="125" y="181"/>
                  </a:cubicBezTo>
                  <a:cubicBezTo>
                    <a:pt x="151" y="142"/>
                    <a:pt x="174" y="100"/>
                    <a:pt x="193" y="57"/>
                  </a:cubicBezTo>
                  <a:lnTo>
                    <a:pt x="55" y="0"/>
                  </a:lnTo>
                  <a:close/>
                </a:path>
              </a:pathLst>
            </a:custGeom>
            <a:solidFill>
              <a:srgbClr val="B73A4F"/>
            </a:solidFill>
            <a:ln w="9525">
              <a:noFill/>
            </a:ln>
          </p:spPr>
          <p:txBody>
            <a:bodyPr/>
            <a:lstStyle/>
            <a:p>
              <a:endParaRPr lang="zh-CN" altLang="en-US" sz="900" dirty="0">
                <a:solidFill>
                  <a:srgbClr val="B73A4F"/>
                </a:solidFill>
                <a:latin typeface="+mj-lt"/>
              </a:endParaRPr>
            </a:p>
          </p:txBody>
        </p:sp>
        <p:sp>
          <p:nvSpPr>
            <p:cNvPr id="169" name="Freeform 120"/>
            <p:cNvSpPr/>
            <p:nvPr/>
          </p:nvSpPr>
          <p:spPr>
            <a:xfrm>
              <a:off x="2951514" y="3240637"/>
              <a:ext cx="147662" cy="145218"/>
            </a:xfrm>
            <a:custGeom>
              <a:avLst/>
              <a:gdLst>
                <a:gd name="txL" fmla="*/ 0 w 194"/>
                <a:gd name="txT" fmla="*/ 0 h 192"/>
                <a:gd name="txR" fmla="*/ 194 w 194"/>
                <a:gd name="txB" fmla="*/ 192 h 192"/>
              </a:gdLst>
              <a:ahLst/>
              <a:cxnLst>
                <a:cxn ang="0">
                  <a:pos x="2147483646" y="0"/>
                </a:cxn>
                <a:cxn ang="0">
                  <a:pos x="0" y="2147483646"/>
                </a:cxn>
                <a:cxn ang="0">
                  <a:pos x="2147483646" y="2147483646"/>
                </a:cxn>
                <a:cxn ang="0">
                  <a:pos x="2147483646" y="2147483646"/>
                </a:cxn>
                <a:cxn ang="0">
                  <a:pos x="2147483646" y="0"/>
                </a:cxn>
              </a:cxnLst>
              <a:rect l="txL" t="txT" r="txR" b="txB"/>
              <a:pathLst>
                <a:path w="194" h="192">
                  <a:moveTo>
                    <a:pt x="88" y="0"/>
                  </a:moveTo>
                  <a:cubicBezTo>
                    <a:pt x="61" y="25"/>
                    <a:pt x="31" y="47"/>
                    <a:pt x="0" y="68"/>
                  </a:cubicBezTo>
                  <a:cubicBezTo>
                    <a:pt x="83" y="192"/>
                    <a:pt x="83" y="192"/>
                    <a:pt x="83" y="192"/>
                  </a:cubicBezTo>
                  <a:cubicBezTo>
                    <a:pt x="123" y="166"/>
                    <a:pt x="160" y="138"/>
                    <a:pt x="194" y="106"/>
                  </a:cubicBezTo>
                  <a:lnTo>
                    <a:pt x="8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0" name="Freeform 121"/>
            <p:cNvSpPr/>
            <p:nvPr/>
          </p:nvSpPr>
          <p:spPr>
            <a:xfrm>
              <a:off x="3040599" y="3155215"/>
              <a:ext cx="150102" cy="145218"/>
            </a:xfrm>
            <a:custGeom>
              <a:avLst/>
              <a:gdLst>
                <a:gd name="txL" fmla="*/ 0 w 197"/>
                <a:gd name="txT" fmla="*/ 0 h 191"/>
                <a:gd name="txR" fmla="*/ 197 w 197"/>
                <a:gd name="txB" fmla="*/ 191 h 191"/>
              </a:gdLst>
              <a:ahLst/>
              <a:cxnLst>
                <a:cxn ang="0">
                  <a:pos x="2147483646" y="0"/>
                </a:cxn>
                <a:cxn ang="0">
                  <a:pos x="0" y="2147483646"/>
                </a:cxn>
                <a:cxn ang="0">
                  <a:pos x="2147483646" y="2147483646"/>
                </a:cxn>
                <a:cxn ang="0">
                  <a:pos x="2147483646" y="2147483646"/>
                </a:cxn>
                <a:cxn ang="0">
                  <a:pos x="2147483646" y="0"/>
                </a:cxn>
              </a:cxnLst>
              <a:rect l="txL" t="txT" r="txR" b="txB"/>
              <a:pathLst>
                <a:path w="197" h="191">
                  <a:moveTo>
                    <a:pt x="73" y="0"/>
                  </a:moveTo>
                  <a:cubicBezTo>
                    <a:pt x="50" y="30"/>
                    <a:pt x="26" y="58"/>
                    <a:pt x="0" y="85"/>
                  </a:cubicBezTo>
                  <a:cubicBezTo>
                    <a:pt x="106" y="191"/>
                    <a:pt x="106" y="191"/>
                    <a:pt x="106" y="191"/>
                  </a:cubicBezTo>
                  <a:cubicBezTo>
                    <a:pt x="139" y="157"/>
                    <a:pt x="170" y="122"/>
                    <a:pt x="197" y="84"/>
                  </a:cubicBezTo>
                  <a:lnTo>
                    <a:pt x="73"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1" name="Freeform 122"/>
            <p:cNvSpPr/>
            <p:nvPr/>
          </p:nvSpPr>
          <p:spPr>
            <a:xfrm>
              <a:off x="2630566" y="3382193"/>
              <a:ext cx="103729" cy="118370"/>
            </a:xfrm>
            <a:custGeom>
              <a:avLst/>
              <a:gdLst>
                <a:gd name="txL" fmla="*/ 0 w 137"/>
                <a:gd name="txT" fmla="*/ 0 h 156"/>
                <a:gd name="txR" fmla="*/ 137 w 137"/>
                <a:gd name="txB" fmla="*/ 156 h 156"/>
              </a:gdLst>
              <a:ahLst/>
              <a:cxnLst>
                <a:cxn ang="0">
                  <a:pos x="2147483646" y="0"/>
                </a:cxn>
                <a:cxn ang="0">
                  <a:pos x="2147483646" y="2147483646"/>
                </a:cxn>
                <a:cxn ang="0">
                  <a:pos x="0" y="2147483646"/>
                </a:cxn>
                <a:cxn ang="0">
                  <a:pos x="0" y="2147483646"/>
                </a:cxn>
                <a:cxn ang="0">
                  <a:pos x="2147483646" y="2147483646"/>
                </a:cxn>
                <a:cxn ang="0">
                  <a:pos x="2147483646" y="2147483646"/>
                </a:cxn>
                <a:cxn ang="0">
                  <a:pos x="2147483646" y="0"/>
                </a:cxn>
              </a:cxnLst>
              <a:rect l="txL" t="txT" r="txR" b="txB"/>
              <a:pathLst>
                <a:path w="137" h="156">
                  <a:moveTo>
                    <a:pt x="107" y="0"/>
                  </a:moveTo>
                  <a:cubicBezTo>
                    <a:pt x="75" y="4"/>
                    <a:pt x="42" y="6"/>
                    <a:pt x="8" y="6"/>
                  </a:cubicBezTo>
                  <a:cubicBezTo>
                    <a:pt x="5" y="6"/>
                    <a:pt x="3" y="6"/>
                    <a:pt x="0" y="6"/>
                  </a:cubicBezTo>
                  <a:cubicBezTo>
                    <a:pt x="0" y="156"/>
                    <a:pt x="0" y="156"/>
                    <a:pt x="0" y="156"/>
                  </a:cubicBezTo>
                  <a:cubicBezTo>
                    <a:pt x="3" y="156"/>
                    <a:pt x="5" y="156"/>
                    <a:pt x="8" y="156"/>
                  </a:cubicBezTo>
                  <a:cubicBezTo>
                    <a:pt x="52" y="156"/>
                    <a:pt x="95" y="153"/>
                    <a:pt x="137" y="147"/>
                  </a:cubicBezTo>
                  <a:lnTo>
                    <a:pt x="107"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2" name="Freeform 123"/>
            <p:cNvSpPr/>
            <p:nvPr/>
          </p:nvSpPr>
          <p:spPr>
            <a:xfrm>
              <a:off x="2630566" y="2130153"/>
              <a:ext cx="103729" cy="118370"/>
            </a:xfrm>
            <a:custGeom>
              <a:avLst/>
              <a:gdLst>
                <a:gd name="txL" fmla="*/ 0 w 137"/>
                <a:gd name="txT" fmla="*/ 0 h 157"/>
                <a:gd name="txR" fmla="*/ 137 w 137"/>
                <a:gd name="txB" fmla="*/ 157 h 157"/>
              </a:gdLst>
              <a:ahLst/>
              <a:cxnLst>
                <a:cxn ang="0">
                  <a:pos x="0" y="2147483646"/>
                </a:cxn>
                <a:cxn ang="0">
                  <a:pos x="2147483646" y="2147483646"/>
                </a:cxn>
                <a:cxn ang="0">
                  <a:pos x="2147483646" y="2147483646"/>
                </a:cxn>
                <a:cxn ang="0">
                  <a:pos x="2147483646" y="2147483646"/>
                </a:cxn>
                <a:cxn ang="0">
                  <a:pos x="2147483646" y="0"/>
                </a:cxn>
                <a:cxn ang="0">
                  <a:pos x="0" y="2147483646"/>
                </a:cxn>
                <a:cxn ang="0">
                  <a:pos x="0" y="2147483646"/>
                </a:cxn>
              </a:cxnLst>
              <a:rect l="txL" t="txT" r="txR" b="txB"/>
              <a:pathLst>
                <a:path w="137" h="157">
                  <a:moveTo>
                    <a:pt x="0" y="151"/>
                  </a:moveTo>
                  <a:cubicBezTo>
                    <a:pt x="3" y="151"/>
                    <a:pt x="5" y="150"/>
                    <a:pt x="8" y="150"/>
                  </a:cubicBezTo>
                  <a:cubicBezTo>
                    <a:pt x="42" y="150"/>
                    <a:pt x="75" y="153"/>
                    <a:pt x="108" y="157"/>
                  </a:cubicBezTo>
                  <a:cubicBezTo>
                    <a:pt x="137" y="10"/>
                    <a:pt x="137" y="10"/>
                    <a:pt x="137" y="10"/>
                  </a:cubicBezTo>
                  <a:cubicBezTo>
                    <a:pt x="95" y="4"/>
                    <a:pt x="52" y="0"/>
                    <a:pt x="8" y="0"/>
                  </a:cubicBezTo>
                  <a:cubicBezTo>
                    <a:pt x="5" y="0"/>
                    <a:pt x="3" y="1"/>
                    <a:pt x="0" y="1"/>
                  </a:cubicBezTo>
                  <a:lnTo>
                    <a:pt x="0" y="15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3" name="Freeform 124"/>
            <p:cNvSpPr/>
            <p:nvPr/>
          </p:nvSpPr>
          <p:spPr>
            <a:xfrm>
              <a:off x="3199243" y="2693937"/>
              <a:ext cx="122034" cy="106168"/>
            </a:xfrm>
            <a:custGeom>
              <a:avLst/>
              <a:gdLst>
                <a:gd name="txL" fmla="*/ 0 w 161"/>
                <a:gd name="txT" fmla="*/ 0 h 141"/>
                <a:gd name="txR" fmla="*/ 161 w 161"/>
                <a:gd name="txB" fmla="*/ 141 h 141"/>
              </a:gdLst>
              <a:ahLst/>
              <a:cxnLst>
                <a:cxn ang="0">
                  <a:pos x="0" y="2147483646"/>
                </a:cxn>
                <a:cxn ang="0">
                  <a:pos x="2147483646" y="2147483646"/>
                </a:cxn>
                <a:cxn ang="0">
                  <a:pos x="2147483646" y="2147483646"/>
                </a:cxn>
                <a:cxn ang="0">
                  <a:pos x="2147483646" y="0"/>
                </a:cxn>
                <a:cxn ang="0">
                  <a:pos x="0" y="2147483646"/>
                </a:cxn>
              </a:cxnLst>
              <a:rect l="txL" t="txT" r="txR" b="txB"/>
              <a:pathLst>
                <a:path w="161" h="141">
                  <a:moveTo>
                    <a:pt x="0" y="29"/>
                  </a:moveTo>
                  <a:cubicBezTo>
                    <a:pt x="7" y="65"/>
                    <a:pt x="10" y="103"/>
                    <a:pt x="12" y="141"/>
                  </a:cubicBezTo>
                  <a:cubicBezTo>
                    <a:pt x="161" y="141"/>
                    <a:pt x="161" y="141"/>
                    <a:pt x="161" y="141"/>
                  </a:cubicBezTo>
                  <a:cubicBezTo>
                    <a:pt x="160" y="93"/>
                    <a:pt x="156" y="45"/>
                    <a:pt x="147" y="0"/>
                  </a:cubicBezTo>
                  <a:lnTo>
                    <a:pt x="0" y="2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4" name="Freeform 125"/>
            <p:cNvSpPr/>
            <p:nvPr/>
          </p:nvSpPr>
          <p:spPr>
            <a:xfrm>
              <a:off x="2952735" y="2244863"/>
              <a:ext cx="146441" cy="145218"/>
            </a:xfrm>
            <a:custGeom>
              <a:avLst/>
              <a:gdLst>
                <a:gd name="txL" fmla="*/ 0 w 193"/>
                <a:gd name="txT" fmla="*/ 0 h 192"/>
                <a:gd name="txR" fmla="*/ 193 w 193"/>
                <a:gd name="txB" fmla="*/ 192 h 192"/>
              </a:gdLst>
              <a:ahLst/>
              <a:cxnLst>
                <a:cxn ang="0">
                  <a:pos x="0" y="2147483646"/>
                </a:cxn>
                <a:cxn ang="0">
                  <a:pos x="2147483646" y="2147483646"/>
                </a:cxn>
                <a:cxn ang="0">
                  <a:pos x="2147483646" y="2147483646"/>
                </a:cxn>
                <a:cxn ang="0">
                  <a:pos x="2147483646" y="0"/>
                </a:cxn>
                <a:cxn ang="0">
                  <a:pos x="0" y="2147483646"/>
                </a:cxn>
              </a:cxnLst>
              <a:rect l="txL" t="txT" r="txR" b="txB"/>
              <a:pathLst>
                <a:path w="193" h="192">
                  <a:moveTo>
                    <a:pt x="0" y="124"/>
                  </a:moveTo>
                  <a:cubicBezTo>
                    <a:pt x="30" y="145"/>
                    <a:pt x="60" y="167"/>
                    <a:pt x="87" y="192"/>
                  </a:cubicBezTo>
                  <a:cubicBezTo>
                    <a:pt x="193" y="86"/>
                    <a:pt x="193" y="86"/>
                    <a:pt x="193" y="86"/>
                  </a:cubicBezTo>
                  <a:cubicBezTo>
                    <a:pt x="159" y="54"/>
                    <a:pt x="122" y="25"/>
                    <a:pt x="83" y="0"/>
                  </a:cubicBezTo>
                  <a:lnTo>
                    <a:pt x="0" y="12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5" name="Freeform 126"/>
            <p:cNvSpPr/>
            <p:nvPr/>
          </p:nvSpPr>
          <p:spPr>
            <a:xfrm>
              <a:off x="3040599" y="2331504"/>
              <a:ext cx="150102" cy="143997"/>
            </a:xfrm>
            <a:custGeom>
              <a:avLst/>
              <a:gdLst>
                <a:gd name="txL" fmla="*/ 0 w 197"/>
                <a:gd name="txT" fmla="*/ 0 h 191"/>
                <a:gd name="txR" fmla="*/ 197 w 197"/>
                <a:gd name="txB" fmla="*/ 191 h 191"/>
              </a:gdLst>
              <a:ahLst/>
              <a:cxnLst>
                <a:cxn ang="0">
                  <a:pos x="0" y="2147483646"/>
                </a:cxn>
                <a:cxn ang="0">
                  <a:pos x="2147483646" y="2147483646"/>
                </a:cxn>
                <a:cxn ang="0">
                  <a:pos x="2147483646" y="2147483646"/>
                </a:cxn>
                <a:cxn ang="0">
                  <a:pos x="2147483646" y="0"/>
                </a:cxn>
                <a:cxn ang="0">
                  <a:pos x="0" y="2147483646"/>
                </a:cxn>
              </a:cxnLst>
              <a:rect l="txL" t="txT" r="txR" b="txB"/>
              <a:pathLst>
                <a:path w="197" h="191">
                  <a:moveTo>
                    <a:pt x="0" y="106"/>
                  </a:moveTo>
                  <a:cubicBezTo>
                    <a:pt x="26" y="132"/>
                    <a:pt x="51" y="161"/>
                    <a:pt x="73" y="191"/>
                  </a:cubicBezTo>
                  <a:cubicBezTo>
                    <a:pt x="197" y="108"/>
                    <a:pt x="197" y="108"/>
                    <a:pt x="197" y="108"/>
                  </a:cubicBezTo>
                  <a:cubicBezTo>
                    <a:pt x="170" y="69"/>
                    <a:pt x="139" y="33"/>
                    <a:pt x="106" y="0"/>
                  </a:cubicBezTo>
                  <a:lnTo>
                    <a:pt x="0" y="106"/>
                  </a:lnTo>
                  <a:close/>
                </a:path>
              </a:pathLst>
            </a:custGeom>
            <a:solidFill>
              <a:srgbClr val="B73A4F"/>
            </a:solidFill>
            <a:ln w="9525">
              <a:noFill/>
            </a:ln>
          </p:spPr>
          <p:txBody>
            <a:bodyPr/>
            <a:lstStyle/>
            <a:p>
              <a:endParaRPr lang="zh-CN" altLang="en-US" sz="900" dirty="0">
                <a:solidFill>
                  <a:srgbClr val="B73A4F"/>
                </a:solidFill>
                <a:latin typeface="+mj-lt"/>
              </a:endParaRPr>
            </a:p>
          </p:txBody>
        </p:sp>
        <p:sp>
          <p:nvSpPr>
            <p:cNvPr id="176" name="Freeform 127"/>
            <p:cNvSpPr/>
            <p:nvPr/>
          </p:nvSpPr>
          <p:spPr>
            <a:xfrm>
              <a:off x="3113820" y="2437672"/>
              <a:ext cx="146441" cy="136675"/>
            </a:xfrm>
            <a:custGeom>
              <a:avLst/>
              <a:gdLst>
                <a:gd name="txL" fmla="*/ 0 w 194"/>
                <a:gd name="txT" fmla="*/ 0 h 181"/>
                <a:gd name="txR" fmla="*/ 194 w 194"/>
                <a:gd name="txB" fmla="*/ 181 h 181"/>
              </a:gdLst>
              <a:ahLst/>
              <a:cxnLst>
                <a:cxn ang="0">
                  <a:pos x="0" y="2147483646"/>
                </a:cxn>
                <a:cxn ang="0">
                  <a:pos x="2147483646" y="2147483646"/>
                </a:cxn>
                <a:cxn ang="0">
                  <a:pos x="2147483646" y="2147483646"/>
                </a:cxn>
                <a:cxn ang="0">
                  <a:pos x="2147483646" y="0"/>
                </a:cxn>
                <a:cxn ang="0">
                  <a:pos x="0" y="2147483646"/>
                </a:cxn>
              </a:cxnLst>
              <a:rect l="txL" t="txT" r="txR" b="txB"/>
              <a:pathLst>
                <a:path w="194" h="181">
                  <a:moveTo>
                    <a:pt x="0" y="84"/>
                  </a:moveTo>
                  <a:cubicBezTo>
                    <a:pt x="21" y="115"/>
                    <a:pt x="39" y="147"/>
                    <a:pt x="55" y="181"/>
                  </a:cubicBezTo>
                  <a:cubicBezTo>
                    <a:pt x="194" y="124"/>
                    <a:pt x="194" y="124"/>
                    <a:pt x="194" y="124"/>
                  </a:cubicBezTo>
                  <a:cubicBezTo>
                    <a:pt x="174" y="81"/>
                    <a:pt x="151" y="40"/>
                    <a:pt x="125" y="0"/>
                  </a:cubicBezTo>
                  <a:lnTo>
                    <a:pt x="0" y="8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7" name="Freeform 128"/>
            <p:cNvSpPr/>
            <p:nvPr/>
          </p:nvSpPr>
          <p:spPr>
            <a:xfrm>
              <a:off x="3167514" y="2559703"/>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139" y="0"/>
                  </a:moveTo>
                  <a:cubicBezTo>
                    <a:pt x="0" y="57"/>
                    <a:pt x="0" y="57"/>
                    <a:pt x="0" y="57"/>
                  </a:cubicBezTo>
                  <a:cubicBezTo>
                    <a:pt x="14" y="92"/>
                    <a:pt x="25" y="128"/>
                    <a:pt x="34" y="164"/>
                  </a:cubicBezTo>
                  <a:cubicBezTo>
                    <a:pt x="181" y="135"/>
                    <a:pt x="181" y="135"/>
                    <a:pt x="181" y="135"/>
                  </a:cubicBezTo>
                  <a:cubicBezTo>
                    <a:pt x="170" y="89"/>
                    <a:pt x="156" y="44"/>
                    <a:pt x="139" y="0"/>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8" name="Freeform 129"/>
            <p:cNvSpPr/>
            <p:nvPr/>
          </p:nvSpPr>
          <p:spPr>
            <a:xfrm>
              <a:off x="2851446" y="2180186"/>
              <a:ext cx="137899" cy="141556"/>
            </a:xfrm>
            <a:custGeom>
              <a:avLst/>
              <a:gdLst>
                <a:gd name="txL" fmla="*/ 0 w 182"/>
                <a:gd name="txT" fmla="*/ 0 h 187"/>
                <a:gd name="txR" fmla="*/ 182 w 182"/>
                <a:gd name="txB" fmla="*/ 187 h 187"/>
              </a:gdLst>
              <a:ahLst/>
              <a:cxnLst>
                <a:cxn ang="0">
                  <a:pos x="0" y="2147483646"/>
                </a:cxn>
                <a:cxn ang="0">
                  <a:pos x="2147483646" y="2147483646"/>
                </a:cxn>
                <a:cxn ang="0">
                  <a:pos x="2147483646" y="2147483646"/>
                </a:cxn>
                <a:cxn ang="0">
                  <a:pos x="2147483646" y="0"/>
                </a:cxn>
                <a:cxn ang="0">
                  <a:pos x="0" y="2147483646"/>
                </a:cxn>
              </a:cxnLst>
              <a:rect l="txL" t="txT" r="txR" b="txB"/>
              <a:pathLst>
                <a:path w="182" h="187">
                  <a:moveTo>
                    <a:pt x="0" y="139"/>
                  </a:moveTo>
                  <a:cubicBezTo>
                    <a:pt x="34" y="153"/>
                    <a:pt x="67" y="169"/>
                    <a:pt x="99" y="187"/>
                  </a:cubicBezTo>
                  <a:cubicBezTo>
                    <a:pt x="182" y="62"/>
                    <a:pt x="182" y="62"/>
                    <a:pt x="182" y="62"/>
                  </a:cubicBezTo>
                  <a:cubicBezTo>
                    <a:pt x="142" y="39"/>
                    <a:pt x="101" y="18"/>
                    <a:pt x="58" y="0"/>
                  </a:cubicBezTo>
                  <a:lnTo>
                    <a:pt x="0" y="13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79" name="Freeform 130"/>
            <p:cNvSpPr/>
            <p:nvPr/>
          </p:nvSpPr>
          <p:spPr>
            <a:xfrm>
              <a:off x="2742837" y="3356566"/>
              <a:ext cx="123255" cy="131794"/>
            </a:xfrm>
            <a:custGeom>
              <a:avLst/>
              <a:gdLst>
                <a:gd name="txL" fmla="*/ 0 w 163"/>
                <a:gd name="txT" fmla="*/ 0 h 174"/>
                <a:gd name="txR" fmla="*/ 163 w 163"/>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63" h="174">
                  <a:moveTo>
                    <a:pt x="163" y="138"/>
                  </a:moveTo>
                  <a:cubicBezTo>
                    <a:pt x="105" y="0"/>
                    <a:pt x="105" y="0"/>
                    <a:pt x="105" y="0"/>
                  </a:cubicBezTo>
                  <a:cubicBezTo>
                    <a:pt x="71" y="11"/>
                    <a:pt x="36" y="21"/>
                    <a:pt x="0" y="27"/>
                  </a:cubicBezTo>
                  <a:cubicBezTo>
                    <a:pt x="29" y="174"/>
                    <a:pt x="29" y="174"/>
                    <a:pt x="29" y="174"/>
                  </a:cubicBezTo>
                  <a:cubicBezTo>
                    <a:pt x="75" y="166"/>
                    <a:pt x="120" y="154"/>
                    <a:pt x="163" y="138"/>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80" name="Freeform 131"/>
            <p:cNvSpPr/>
            <p:nvPr/>
          </p:nvSpPr>
          <p:spPr>
            <a:xfrm>
              <a:off x="2851446" y="3308975"/>
              <a:ext cx="137899" cy="141556"/>
            </a:xfrm>
            <a:custGeom>
              <a:avLst/>
              <a:gdLst>
                <a:gd name="txL" fmla="*/ 0 w 182"/>
                <a:gd name="txT" fmla="*/ 0 h 187"/>
                <a:gd name="txR" fmla="*/ 182 w 182"/>
                <a:gd name="txB" fmla="*/ 187 h 187"/>
              </a:gdLst>
              <a:ahLst/>
              <a:cxnLst>
                <a:cxn ang="0">
                  <a:pos x="2147483646" y="0"/>
                </a:cxn>
                <a:cxn ang="0">
                  <a:pos x="0" y="2147483646"/>
                </a:cxn>
                <a:cxn ang="0">
                  <a:pos x="2147483646" y="2147483646"/>
                </a:cxn>
                <a:cxn ang="0">
                  <a:pos x="2147483646" y="2147483646"/>
                </a:cxn>
                <a:cxn ang="0">
                  <a:pos x="2147483646" y="0"/>
                </a:cxn>
              </a:cxnLst>
              <a:rect l="txL" t="txT" r="txR" b="txB"/>
              <a:pathLst>
                <a:path w="182" h="187">
                  <a:moveTo>
                    <a:pt x="98" y="0"/>
                  </a:moveTo>
                  <a:cubicBezTo>
                    <a:pt x="67" y="18"/>
                    <a:pt x="34" y="34"/>
                    <a:pt x="0" y="48"/>
                  </a:cubicBezTo>
                  <a:cubicBezTo>
                    <a:pt x="57" y="187"/>
                    <a:pt x="57" y="187"/>
                    <a:pt x="57" y="187"/>
                  </a:cubicBezTo>
                  <a:cubicBezTo>
                    <a:pt x="100" y="169"/>
                    <a:pt x="142" y="148"/>
                    <a:pt x="182" y="124"/>
                  </a:cubicBezTo>
                  <a:lnTo>
                    <a:pt x="9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181" name="Freeform 132"/>
            <p:cNvSpPr/>
            <p:nvPr/>
          </p:nvSpPr>
          <p:spPr>
            <a:xfrm>
              <a:off x="2742837" y="2142357"/>
              <a:ext cx="123255" cy="131794"/>
            </a:xfrm>
            <a:custGeom>
              <a:avLst/>
              <a:gdLst>
                <a:gd name="txL" fmla="*/ 0 w 163"/>
                <a:gd name="txT" fmla="*/ 0 h 174"/>
                <a:gd name="txR" fmla="*/ 163 w 163"/>
                <a:gd name="txB" fmla="*/ 174 h 174"/>
              </a:gdLst>
              <a:ahLst/>
              <a:cxnLst>
                <a:cxn ang="0">
                  <a:pos x="0" y="2147483646"/>
                </a:cxn>
                <a:cxn ang="0">
                  <a:pos x="2147483646" y="2147483646"/>
                </a:cxn>
                <a:cxn ang="0">
                  <a:pos x="2147483646" y="2147483646"/>
                </a:cxn>
                <a:cxn ang="0">
                  <a:pos x="2147483646" y="0"/>
                </a:cxn>
                <a:cxn ang="0">
                  <a:pos x="0" y="2147483646"/>
                </a:cxn>
              </a:cxnLst>
              <a:rect l="txL" t="txT" r="txR" b="txB"/>
              <a:pathLst>
                <a:path w="163" h="174">
                  <a:moveTo>
                    <a:pt x="0" y="147"/>
                  </a:moveTo>
                  <a:cubicBezTo>
                    <a:pt x="37" y="153"/>
                    <a:pt x="72" y="163"/>
                    <a:pt x="106" y="174"/>
                  </a:cubicBezTo>
                  <a:cubicBezTo>
                    <a:pt x="163" y="36"/>
                    <a:pt x="163" y="36"/>
                    <a:pt x="163" y="36"/>
                  </a:cubicBezTo>
                  <a:cubicBezTo>
                    <a:pt x="120" y="20"/>
                    <a:pt x="76" y="8"/>
                    <a:pt x="30" y="0"/>
                  </a:cubicBezTo>
                  <a:lnTo>
                    <a:pt x="0" y="147"/>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81" name="文本框 245"/>
            <p:cNvSpPr/>
            <p:nvPr/>
          </p:nvSpPr>
          <p:spPr>
            <a:xfrm>
              <a:off x="2241618" y="2549253"/>
              <a:ext cx="1137047" cy="52322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eaLnBrk="1" hangingPunct="1">
                <a:lnSpc>
                  <a:spcPct val="100000"/>
                </a:lnSpc>
                <a:spcBef>
                  <a:spcPct val="0"/>
                </a:spcBef>
                <a:buNone/>
              </a:pPr>
              <a:r>
                <a:rPr lang="en-US" altLang="zh-CN" b="1" dirty="0">
                  <a:solidFill>
                    <a:srgbClr val="B73A4F"/>
                  </a:solidFill>
                  <a:latin typeface="+mj-lt"/>
                </a:rPr>
                <a:t>70%</a:t>
              </a:r>
              <a:endParaRPr lang="en-US" altLang="zh-CN" b="1" dirty="0">
                <a:solidFill>
                  <a:srgbClr val="B73A4F"/>
                </a:solidFill>
                <a:latin typeface="+mj-lt"/>
                <a:sym typeface="宋体" panose="02010600030101010101" pitchFamily="2" charset="-122"/>
              </a:endParaRPr>
            </a:p>
          </p:txBody>
        </p:sp>
      </p:grpSp>
      <p:grpSp>
        <p:nvGrpSpPr>
          <p:cNvPr id="296" name="组合 295"/>
          <p:cNvGrpSpPr/>
          <p:nvPr/>
        </p:nvGrpSpPr>
        <p:grpSpPr>
          <a:xfrm>
            <a:off x="4143047" y="2130153"/>
            <a:ext cx="1369219" cy="1370410"/>
            <a:chOff x="4143047" y="2130153"/>
            <a:chExt cx="1369219" cy="1370410"/>
          </a:xfrm>
        </p:grpSpPr>
        <p:sp>
          <p:nvSpPr>
            <p:cNvPr id="183" name="Freeform 101"/>
            <p:cNvSpPr/>
            <p:nvPr/>
          </p:nvSpPr>
          <p:spPr>
            <a:xfrm>
              <a:off x="4258979" y="3135690"/>
              <a:ext cx="142780" cy="141556"/>
            </a:xfrm>
            <a:custGeom>
              <a:avLst/>
              <a:gdLst>
                <a:gd name="txL" fmla="*/ 0 w 189"/>
                <a:gd name="txT" fmla="*/ 0 h 187"/>
                <a:gd name="txR" fmla="*/ 189 w 189"/>
                <a:gd name="txB" fmla="*/ 187 h 187"/>
              </a:gdLst>
              <a:ahLst/>
              <a:cxnLst>
                <a:cxn ang="0">
                  <a:pos x="2147483646" y="2147483646"/>
                </a:cxn>
                <a:cxn ang="0">
                  <a:pos x="2147483646" y="0"/>
                </a:cxn>
                <a:cxn ang="0">
                  <a:pos x="0" y="2147483646"/>
                </a:cxn>
                <a:cxn ang="0">
                  <a:pos x="2147483646" y="2147483646"/>
                </a:cxn>
                <a:cxn ang="0">
                  <a:pos x="2147483646" y="2147483646"/>
                </a:cxn>
              </a:cxnLst>
              <a:rect l="txL" t="txT" r="txR" b="txB"/>
              <a:pathLst>
                <a:path w="189" h="187">
                  <a:moveTo>
                    <a:pt x="189" y="81"/>
                  </a:moveTo>
                  <a:cubicBezTo>
                    <a:pt x="165" y="56"/>
                    <a:pt x="144" y="29"/>
                    <a:pt x="125" y="0"/>
                  </a:cubicBezTo>
                  <a:cubicBezTo>
                    <a:pt x="0" y="84"/>
                    <a:pt x="0" y="84"/>
                    <a:pt x="0" y="84"/>
                  </a:cubicBezTo>
                  <a:cubicBezTo>
                    <a:pt x="25" y="120"/>
                    <a:pt x="53" y="155"/>
                    <a:pt x="82" y="187"/>
                  </a:cubicBezTo>
                  <a:lnTo>
                    <a:pt x="189" y="8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4" name="Freeform 102"/>
            <p:cNvSpPr/>
            <p:nvPr/>
          </p:nvSpPr>
          <p:spPr>
            <a:xfrm>
              <a:off x="4688537" y="2131373"/>
              <a:ext cx="101288" cy="124472"/>
            </a:xfrm>
            <a:custGeom>
              <a:avLst/>
              <a:gdLst>
                <a:gd name="txL" fmla="*/ 0 w 135"/>
                <a:gd name="txT" fmla="*/ 0 h 164"/>
                <a:gd name="txR" fmla="*/ 135 w 135"/>
                <a:gd name="txB" fmla="*/ 164 h 164"/>
              </a:gdLst>
              <a:ahLst/>
              <a:cxnLst>
                <a:cxn ang="0">
                  <a:pos x="0" y="2147483646"/>
                </a:cxn>
                <a:cxn ang="0">
                  <a:pos x="2147483646" y="2147483646"/>
                </a:cxn>
                <a:cxn ang="0">
                  <a:pos x="2147483646" y="2147483646"/>
                </a:cxn>
                <a:cxn ang="0">
                  <a:pos x="2147483646" y="0"/>
                </a:cxn>
                <a:cxn ang="0">
                  <a:pos x="0" y="2147483646"/>
                </a:cxn>
              </a:cxnLst>
              <a:rect l="txL" t="txT" r="txR" b="txB"/>
              <a:pathLst>
                <a:path w="135" h="164">
                  <a:moveTo>
                    <a:pt x="0" y="17"/>
                  </a:moveTo>
                  <a:cubicBezTo>
                    <a:pt x="29" y="164"/>
                    <a:pt x="29" y="164"/>
                    <a:pt x="29" y="164"/>
                  </a:cubicBezTo>
                  <a:cubicBezTo>
                    <a:pt x="64" y="157"/>
                    <a:pt x="99" y="152"/>
                    <a:pt x="135" y="150"/>
                  </a:cubicBezTo>
                  <a:cubicBezTo>
                    <a:pt x="135" y="0"/>
                    <a:pt x="135" y="0"/>
                    <a:pt x="135" y="0"/>
                  </a:cubicBezTo>
                  <a:cubicBezTo>
                    <a:pt x="89" y="2"/>
                    <a:pt x="44" y="8"/>
                    <a:pt x="0" y="17"/>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5" name="Freeform 103"/>
            <p:cNvSpPr/>
            <p:nvPr/>
          </p:nvSpPr>
          <p:spPr>
            <a:xfrm>
              <a:off x="4343182" y="3219891"/>
              <a:ext cx="139119" cy="146438"/>
            </a:xfrm>
            <a:custGeom>
              <a:avLst/>
              <a:gdLst>
                <a:gd name="txL" fmla="*/ 0 w 184"/>
                <a:gd name="txT" fmla="*/ 0 h 193"/>
                <a:gd name="txR" fmla="*/ 184 w 184"/>
                <a:gd name="txB" fmla="*/ 193 h 193"/>
              </a:gdLst>
              <a:ahLst/>
              <a:cxnLst>
                <a:cxn ang="0">
                  <a:pos x="2147483646" y="2147483646"/>
                </a:cxn>
                <a:cxn ang="0">
                  <a:pos x="2147483646" y="0"/>
                </a:cxn>
                <a:cxn ang="0">
                  <a:pos x="0" y="2147483646"/>
                </a:cxn>
                <a:cxn ang="0">
                  <a:pos x="2147483646" y="2147483646"/>
                </a:cxn>
                <a:cxn ang="0">
                  <a:pos x="2147483646" y="2147483646"/>
                </a:cxn>
              </a:cxnLst>
              <a:rect l="txL" t="txT" r="txR" b="txB"/>
              <a:pathLst>
                <a:path w="184" h="193">
                  <a:moveTo>
                    <a:pt x="184" y="68"/>
                  </a:moveTo>
                  <a:cubicBezTo>
                    <a:pt x="156" y="47"/>
                    <a:pt x="130" y="25"/>
                    <a:pt x="106" y="0"/>
                  </a:cubicBezTo>
                  <a:cubicBezTo>
                    <a:pt x="0" y="106"/>
                    <a:pt x="0" y="106"/>
                    <a:pt x="0" y="106"/>
                  </a:cubicBezTo>
                  <a:cubicBezTo>
                    <a:pt x="31" y="138"/>
                    <a:pt x="65" y="167"/>
                    <a:pt x="100" y="193"/>
                  </a:cubicBezTo>
                  <a:lnTo>
                    <a:pt x="184" y="68"/>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6" name="Freeform 104"/>
            <p:cNvSpPr/>
            <p:nvPr/>
          </p:nvSpPr>
          <p:spPr>
            <a:xfrm>
              <a:off x="4156470" y="2938000"/>
              <a:ext cx="133017" cy="118370"/>
            </a:xfrm>
            <a:custGeom>
              <a:avLst/>
              <a:gdLst>
                <a:gd name="txL" fmla="*/ 0 w 176"/>
                <a:gd name="txT" fmla="*/ 0 h 155"/>
                <a:gd name="txR" fmla="*/ 176 w 176"/>
                <a:gd name="txB" fmla="*/ 155 h 155"/>
              </a:gdLst>
              <a:ahLst/>
              <a:cxnLst>
                <a:cxn ang="0">
                  <a:pos x="2147483646" y="2147483646"/>
                </a:cxn>
                <a:cxn ang="0">
                  <a:pos x="2147483646" y="0"/>
                </a:cxn>
                <a:cxn ang="0">
                  <a:pos x="0" y="2147483646"/>
                </a:cxn>
                <a:cxn ang="0">
                  <a:pos x="2147483646" y="2147483646"/>
                </a:cxn>
                <a:cxn ang="0">
                  <a:pos x="2147483646" y="2147483646"/>
                </a:cxn>
              </a:cxnLst>
              <a:rect l="txL" t="txT" r="txR" b="txB"/>
              <a:pathLst>
                <a:path w="176" h="155">
                  <a:moveTo>
                    <a:pt x="176" y="97"/>
                  </a:moveTo>
                  <a:cubicBezTo>
                    <a:pt x="164" y="66"/>
                    <a:pt x="155" y="33"/>
                    <a:pt x="148" y="0"/>
                  </a:cubicBezTo>
                  <a:cubicBezTo>
                    <a:pt x="0" y="29"/>
                    <a:pt x="0" y="29"/>
                    <a:pt x="0" y="29"/>
                  </a:cubicBezTo>
                  <a:cubicBezTo>
                    <a:pt x="10" y="72"/>
                    <a:pt x="22" y="114"/>
                    <a:pt x="37" y="155"/>
                  </a:cubicBezTo>
                  <a:lnTo>
                    <a:pt x="176" y="97"/>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7" name="Freeform 105"/>
            <p:cNvSpPr/>
            <p:nvPr/>
          </p:nvSpPr>
          <p:spPr>
            <a:xfrm>
              <a:off x="4143047" y="2830612"/>
              <a:ext cx="119593" cy="98846"/>
            </a:xfrm>
            <a:custGeom>
              <a:avLst/>
              <a:gdLst>
                <a:gd name="txL" fmla="*/ 0 w 159"/>
                <a:gd name="txT" fmla="*/ 0 h 130"/>
                <a:gd name="txR" fmla="*/ 159 w 159"/>
                <a:gd name="txB" fmla="*/ 130 h 130"/>
              </a:gdLst>
              <a:ahLst/>
              <a:cxnLst>
                <a:cxn ang="0">
                  <a:pos x="2147483646" y="2147483646"/>
                </a:cxn>
                <a:cxn ang="0">
                  <a:pos x="2147483646" y="0"/>
                </a:cxn>
                <a:cxn ang="0">
                  <a:pos x="0" y="0"/>
                </a:cxn>
                <a:cxn ang="0">
                  <a:pos x="2147483646" y="2147483646"/>
                </a:cxn>
                <a:cxn ang="0">
                  <a:pos x="2147483646" y="2147483646"/>
                </a:cxn>
              </a:cxnLst>
              <a:rect l="txL" t="txT" r="txR" b="txB"/>
              <a:pathLst>
                <a:path w="159" h="130">
                  <a:moveTo>
                    <a:pt x="159" y="101"/>
                  </a:moveTo>
                  <a:cubicBezTo>
                    <a:pt x="154" y="68"/>
                    <a:pt x="150" y="34"/>
                    <a:pt x="149" y="0"/>
                  </a:cubicBezTo>
                  <a:cubicBezTo>
                    <a:pt x="0" y="0"/>
                    <a:pt x="0" y="0"/>
                    <a:pt x="0" y="0"/>
                  </a:cubicBezTo>
                  <a:cubicBezTo>
                    <a:pt x="1" y="44"/>
                    <a:pt x="5" y="88"/>
                    <a:pt x="12" y="130"/>
                  </a:cubicBezTo>
                  <a:lnTo>
                    <a:pt x="159" y="10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8" name="Freeform 106"/>
            <p:cNvSpPr/>
            <p:nvPr/>
          </p:nvSpPr>
          <p:spPr>
            <a:xfrm>
              <a:off x="4688537" y="3376091"/>
              <a:ext cx="101288" cy="124472"/>
            </a:xfrm>
            <a:custGeom>
              <a:avLst/>
              <a:gdLst>
                <a:gd name="txL" fmla="*/ 0 w 135"/>
                <a:gd name="txT" fmla="*/ 0 h 164"/>
                <a:gd name="txR" fmla="*/ 135 w 135"/>
                <a:gd name="txB" fmla="*/ 164 h 164"/>
              </a:gdLst>
              <a:ahLst/>
              <a:cxnLst>
                <a:cxn ang="0">
                  <a:pos x="2147483646" y="2147483646"/>
                </a:cxn>
                <a:cxn ang="0">
                  <a:pos x="2147483646" y="0"/>
                </a:cxn>
                <a:cxn ang="0">
                  <a:pos x="0" y="2147483646"/>
                </a:cxn>
                <a:cxn ang="0">
                  <a:pos x="2147483646" y="2147483646"/>
                </a:cxn>
                <a:cxn ang="0">
                  <a:pos x="2147483646" y="2147483646"/>
                </a:cxn>
              </a:cxnLst>
              <a:rect l="txL" t="txT" r="txR" b="txB"/>
              <a:pathLst>
                <a:path w="135" h="164">
                  <a:moveTo>
                    <a:pt x="135" y="14"/>
                  </a:moveTo>
                  <a:cubicBezTo>
                    <a:pt x="99" y="11"/>
                    <a:pt x="64" y="7"/>
                    <a:pt x="29" y="0"/>
                  </a:cubicBezTo>
                  <a:cubicBezTo>
                    <a:pt x="0" y="147"/>
                    <a:pt x="0" y="147"/>
                    <a:pt x="0" y="147"/>
                  </a:cubicBezTo>
                  <a:cubicBezTo>
                    <a:pt x="44" y="156"/>
                    <a:pt x="89" y="162"/>
                    <a:pt x="135" y="164"/>
                  </a:cubicBezTo>
                  <a:lnTo>
                    <a:pt x="135" y="14"/>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89" name="Freeform 107"/>
            <p:cNvSpPr/>
            <p:nvPr/>
          </p:nvSpPr>
          <p:spPr>
            <a:xfrm>
              <a:off x="4444470" y="3290669"/>
              <a:ext cx="131797" cy="143997"/>
            </a:xfrm>
            <a:custGeom>
              <a:avLst/>
              <a:gdLst>
                <a:gd name="txL" fmla="*/ 0 w 174"/>
                <a:gd name="txT" fmla="*/ 0 h 190"/>
                <a:gd name="txR" fmla="*/ 174 w 174"/>
                <a:gd name="txB" fmla="*/ 190 h 190"/>
              </a:gdLst>
              <a:ahLst/>
              <a:cxnLst>
                <a:cxn ang="0">
                  <a:pos x="2147483646" y="2147483646"/>
                </a:cxn>
                <a:cxn ang="0">
                  <a:pos x="2147483646" y="0"/>
                </a:cxn>
                <a:cxn ang="0">
                  <a:pos x="0" y="2147483646"/>
                </a:cxn>
                <a:cxn ang="0">
                  <a:pos x="2147483646" y="2147483646"/>
                </a:cxn>
                <a:cxn ang="0">
                  <a:pos x="2147483646" y="2147483646"/>
                </a:cxn>
              </a:cxnLst>
              <a:rect l="txL" t="txT" r="txR" b="txB"/>
              <a:pathLst>
                <a:path w="174" h="190">
                  <a:moveTo>
                    <a:pt x="174" y="52"/>
                  </a:moveTo>
                  <a:cubicBezTo>
                    <a:pt x="142" y="36"/>
                    <a:pt x="112" y="19"/>
                    <a:pt x="83" y="0"/>
                  </a:cubicBezTo>
                  <a:cubicBezTo>
                    <a:pt x="0" y="124"/>
                    <a:pt x="0" y="124"/>
                    <a:pt x="0" y="124"/>
                  </a:cubicBezTo>
                  <a:cubicBezTo>
                    <a:pt x="37" y="149"/>
                    <a:pt x="76" y="171"/>
                    <a:pt x="116" y="190"/>
                  </a:cubicBezTo>
                  <a:lnTo>
                    <a:pt x="174" y="52"/>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0" name="Freeform 108"/>
            <p:cNvSpPr/>
            <p:nvPr/>
          </p:nvSpPr>
          <p:spPr>
            <a:xfrm>
              <a:off x="4560402" y="3343143"/>
              <a:ext cx="119593" cy="136675"/>
            </a:xfrm>
            <a:custGeom>
              <a:avLst/>
              <a:gdLst>
                <a:gd name="txL" fmla="*/ 0 w 157"/>
                <a:gd name="txT" fmla="*/ 0 h 181"/>
                <a:gd name="txR" fmla="*/ 157 w 157"/>
                <a:gd name="txB" fmla="*/ 181 h 181"/>
              </a:gdLst>
              <a:ahLst/>
              <a:cxnLst>
                <a:cxn ang="0">
                  <a:pos x="2147483646" y="2147483646"/>
                </a:cxn>
                <a:cxn ang="0">
                  <a:pos x="2147483646" y="0"/>
                </a:cxn>
                <a:cxn ang="0">
                  <a:pos x="0" y="2147483646"/>
                </a:cxn>
                <a:cxn ang="0">
                  <a:pos x="2147483646" y="2147483646"/>
                </a:cxn>
                <a:cxn ang="0">
                  <a:pos x="2147483646" y="2147483646"/>
                </a:cxn>
              </a:cxnLst>
              <a:rect l="txL" t="txT" r="txR" b="txB"/>
              <a:pathLst>
                <a:path w="157" h="181">
                  <a:moveTo>
                    <a:pt x="157" y="34"/>
                  </a:moveTo>
                  <a:cubicBezTo>
                    <a:pt x="123" y="25"/>
                    <a:pt x="89" y="14"/>
                    <a:pt x="57" y="0"/>
                  </a:cubicBezTo>
                  <a:cubicBezTo>
                    <a:pt x="0" y="138"/>
                    <a:pt x="0" y="138"/>
                    <a:pt x="0" y="138"/>
                  </a:cubicBezTo>
                  <a:cubicBezTo>
                    <a:pt x="41" y="156"/>
                    <a:pt x="84" y="170"/>
                    <a:pt x="128" y="181"/>
                  </a:cubicBezTo>
                  <a:lnTo>
                    <a:pt x="157" y="34"/>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1" name="Freeform 109"/>
            <p:cNvSpPr/>
            <p:nvPr/>
          </p:nvSpPr>
          <p:spPr>
            <a:xfrm>
              <a:off x="4196742" y="3041726"/>
              <a:ext cx="140339" cy="131794"/>
            </a:xfrm>
            <a:custGeom>
              <a:avLst/>
              <a:gdLst>
                <a:gd name="txL" fmla="*/ 0 w 185"/>
                <a:gd name="txT" fmla="*/ 0 h 174"/>
                <a:gd name="txR" fmla="*/ 185 w 185"/>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85" h="174">
                  <a:moveTo>
                    <a:pt x="185" y="91"/>
                  </a:moveTo>
                  <a:cubicBezTo>
                    <a:pt x="167" y="61"/>
                    <a:pt x="152" y="31"/>
                    <a:pt x="138" y="0"/>
                  </a:cubicBezTo>
                  <a:cubicBezTo>
                    <a:pt x="0" y="57"/>
                    <a:pt x="0" y="57"/>
                    <a:pt x="0" y="57"/>
                  </a:cubicBezTo>
                  <a:cubicBezTo>
                    <a:pt x="17" y="98"/>
                    <a:pt x="37" y="137"/>
                    <a:pt x="60" y="174"/>
                  </a:cubicBezTo>
                  <a:lnTo>
                    <a:pt x="185" y="9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2" name="Freeform 110"/>
            <p:cNvSpPr/>
            <p:nvPr/>
          </p:nvSpPr>
          <p:spPr>
            <a:xfrm>
              <a:off x="4444470" y="2186525"/>
              <a:ext cx="131797" cy="145218"/>
            </a:xfrm>
            <a:custGeom>
              <a:avLst/>
              <a:gdLst>
                <a:gd name="txL" fmla="*/ 0 w 174"/>
                <a:gd name="txT" fmla="*/ 0 h 191"/>
                <a:gd name="txR" fmla="*/ 174 w 174"/>
                <a:gd name="txB" fmla="*/ 191 h 191"/>
              </a:gdLst>
              <a:ahLst/>
              <a:cxnLst>
                <a:cxn ang="0">
                  <a:pos x="2147483646" y="2147483646"/>
                </a:cxn>
                <a:cxn ang="0">
                  <a:pos x="2147483646" y="2147483646"/>
                </a:cxn>
                <a:cxn ang="0">
                  <a:pos x="2147483646" y="0"/>
                </a:cxn>
                <a:cxn ang="0">
                  <a:pos x="0" y="2147483646"/>
                </a:cxn>
                <a:cxn ang="0">
                  <a:pos x="2147483646" y="2147483646"/>
                </a:cxn>
              </a:cxnLst>
              <a:rect l="txL" t="txT" r="txR" b="txB"/>
              <a:pathLst>
                <a:path w="174" h="191">
                  <a:moveTo>
                    <a:pt x="84" y="191"/>
                  </a:moveTo>
                  <a:cubicBezTo>
                    <a:pt x="112" y="172"/>
                    <a:pt x="143" y="154"/>
                    <a:pt x="174" y="139"/>
                  </a:cubicBezTo>
                  <a:cubicBezTo>
                    <a:pt x="117" y="0"/>
                    <a:pt x="117" y="0"/>
                    <a:pt x="117" y="0"/>
                  </a:cubicBezTo>
                  <a:cubicBezTo>
                    <a:pt x="76" y="20"/>
                    <a:pt x="37" y="42"/>
                    <a:pt x="0" y="67"/>
                  </a:cubicBezTo>
                  <a:lnTo>
                    <a:pt x="84" y="19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3" name="Freeform 111"/>
            <p:cNvSpPr/>
            <p:nvPr/>
          </p:nvSpPr>
          <p:spPr>
            <a:xfrm>
              <a:off x="4143047" y="2701259"/>
              <a:ext cx="119593" cy="98846"/>
            </a:xfrm>
            <a:custGeom>
              <a:avLst/>
              <a:gdLst>
                <a:gd name="txL" fmla="*/ 0 w 159"/>
                <a:gd name="txT" fmla="*/ 0 h 131"/>
                <a:gd name="txR" fmla="*/ 159 w 159"/>
                <a:gd name="txB" fmla="*/ 131 h 131"/>
              </a:gdLst>
              <a:ahLst/>
              <a:cxnLst>
                <a:cxn ang="0">
                  <a:pos x="2147483646" y="2147483646"/>
                </a:cxn>
                <a:cxn ang="0">
                  <a:pos x="2147483646" y="2147483646"/>
                </a:cxn>
                <a:cxn ang="0">
                  <a:pos x="2147483646" y="0"/>
                </a:cxn>
                <a:cxn ang="0">
                  <a:pos x="0" y="2147483646"/>
                </a:cxn>
                <a:cxn ang="0">
                  <a:pos x="2147483646" y="2147483646"/>
                </a:cxn>
              </a:cxnLst>
              <a:rect l="txL" t="txT" r="txR" b="txB"/>
              <a:pathLst>
                <a:path w="159" h="131">
                  <a:moveTo>
                    <a:pt x="149" y="131"/>
                  </a:moveTo>
                  <a:cubicBezTo>
                    <a:pt x="150" y="96"/>
                    <a:pt x="154" y="63"/>
                    <a:pt x="159" y="29"/>
                  </a:cubicBezTo>
                  <a:cubicBezTo>
                    <a:pt x="12" y="0"/>
                    <a:pt x="12" y="0"/>
                    <a:pt x="12" y="0"/>
                  </a:cubicBezTo>
                  <a:cubicBezTo>
                    <a:pt x="5" y="43"/>
                    <a:pt x="1" y="86"/>
                    <a:pt x="0" y="131"/>
                  </a:cubicBezTo>
                  <a:lnTo>
                    <a:pt x="149" y="13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4" name="Freeform 112"/>
            <p:cNvSpPr/>
            <p:nvPr/>
          </p:nvSpPr>
          <p:spPr>
            <a:xfrm>
              <a:off x="4343182" y="2264387"/>
              <a:ext cx="139119" cy="146438"/>
            </a:xfrm>
            <a:custGeom>
              <a:avLst/>
              <a:gdLst>
                <a:gd name="txL" fmla="*/ 0 w 184"/>
                <a:gd name="txT" fmla="*/ 0 h 193"/>
                <a:gd name="txR" fmla="*/ 184 w 184"/>
                <a:gd name="txB" fmla="*/ 193 h 193"/>
              </a:gdLst>
              <a:ahLst/>
              <a:cxnLst>
                <a:cxn ang="0">
                  <a:pos x="2147483646" y="2147483646"/>
                </a:cxn>
                <a:cxn ang="0">
                  <a:pos x="2147483646" y="2147483646"/>
                </a:cxn>
                <a:cxn ang="0">
                  <a:pos x="2147483646" y="0"/>
                </a:cxn>
                <a:cxn ang="0">
                  <a:pos x="0" y="2147483646"/>
                </a:cxn>
                <a:cxn ang="0">
                  <a:pos x="2147483646" y="2147483646"/>
                </a:cxn>
              </a:cxnLst>
              <a:rect l="txL" t="txT" r="txR" b="txB"/>
              <a:pathLst>
                <a:path w="184" h="193">
                  <a:moveTo>
                    <a:pt x="106" y="193"/>
                  </a:moveTo>
                  <a:cubicBezTo>
                    <a:pt x="130" y="169"/>
                    <a:pt x="156" y="146"/>
                    <a:pt x="184" y="125"/>
                  </a:cubicBezTo>
                  <a:cubicBezTo>
                    <a:pt x="101" y="0"/>
                    <a:pt x="101" y="0"/>
                    <a:pt x="101" y="0"/>
                  </a:cubicBezTo>
                  <a:cubicBezTo>
                    <a:pt x="65" y="27"/>
                    <a:pt x="31" y="56"/>
                    <a:pt x="0" y="87"/>
                  </a:cubicBezTo>
                  <a:lnTo>
                    <a:pt x="106" y="193"/>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5" name="Freeform 113"/>
            <p:cNvSpPr/>
            <p:nvPr/>
          </p:nvSpPr>
          <p:spPr>
            <a:xfrm>
              <a:off x="4560402" y="2150898"/>
              <a:ext cx="119593" cy="137896"/>
            </a:xfrm>
            <a:custGeom>
              <a:avLst/>
              <a:gdLst>
                <a:gd name="txL" fmla="*/ 0 w 157"/>
                <a:gd name="txT" fmla="*/ 0 h 182"/>
                <a:gd name="txR" fmla="*/ 157 w 157"/>
                <a:gd name="txB" fmla="*/ 182 h 182"/>
              </a:gdLst>
              <a:ahLst/>
              <a:cxnLst>
                <a:cxn ang="0">
                  <a:pos x="0" y="2147483646"/>
                </a:cxn>
                <a:cxn ang="0">
                  <a:pos x="2147483646" y="2147483646"/>
                </a:cxn>
                <a:cxn ang="0">
                  <a:pos x="2147483646" y="2147483646"/>
                </a:cxn>
                <a:cxn ang="0">
                  <a:pos x="2147483646" y="0"/>
                </a:cxn>
                <a:cxn ang="0">
                  <a:pos x="0" y="2147483646"/>
                </a:cxn>
              </a:cxnLst>
              <a:rect l="txL" t="txT" r="txR" b="txB"/>
              <a:pathLst>
                <a:path w="157" h="182">
                  <a:moveTo>
                    <a:pt x="0" y="43"/>
                  </a:moveTo>
                  <a:cubicBezTo>
                    <a:pt x="58" y="182"/>
                    <a:pt x="58" y="182"/>
                    <a:pt x="58" y="182"/>
                  </a:cubicBezTo>
                  <a:cubicBezTo>
                    <a:pt x="90" y="168"/>
                    <a:pt x="123" y="157"/>
                    <a:pt x="157" y="148"/>
                  </a:cubicBezTo>
                  <a:cubicBezTo>
                    <a:pt x="128" y="0"/>
                    <a:pt x="128" y="0"/>
                    <a:pt x="128" y="0"/>
                  </a:cubicBezTo>
                  <a:cubicBezTo>
                    <a:pt x="84" y="12"/>
                    <a:pt x="41" y="26"/>
                    <a:pt x="0" y="43"/>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6" name="Freeform 114"/>
            <p:cNvSpPr/>
            <p:nvPr/>
          </p:nvSpPr>
          <p:spPr>
            <a:xfrm>
              <a:off x="4156470" y="2575567"/>
              <a:ext cx="133017" cy="117150"/>
            </a:xfrm>
            <a:custGeom>
              <a:avLst/>
              <a:gdLst>
                <a:gd name="txL" fmla="*/ 0 w 176"/>
                <a:gd name="txT" fmla="*/ 0 h 155"/>
                <a:gd name="txR" fmla="*/ 176 w 176"/>
                <a:gd name="txB" fmla="*/ 155 h 155"/>
              </a:gdLst>
              <a:ahLst/>
              <a:cxnLst>
                <a:cxn ang="0">
                  <a:pos x="2147483646" y="2147483646"/>
                </a:cxn>
                <a:cxn ang="0">
                  <a:pos x="2147483646" y="2147483646"/>
                </a:cxn>
                <a:cxn ang="0">
                  <a:pos x="2147483646" y="0"/>
                </a:cxn>
                <a:cxn ang="0">
                  <a:pos x="0" y="2147483646"/>
                </a:cxn>
                <a:cxn ang="0">
                  <a:pos x="2147483646" y="2147483646"/>
                </a:cxn>
              </a:cxnLst>
              <a:rect l="txL" t="txT" r="txR" b="txB"/>
              <a:pathLst>
                <a:path w="176" h="155">
                  <a:moveTo>
                    <a:pt x="148" y="155"/>
                  </a:moveTo>
                  <a:cubicBezTo>
                    <a:pt x="155" y="122"/>
                    <a:pt x="164" y="89"/>
                    <a:pt x="176" y="57"/>
                  </a:cubicBezTo>
                  <a:cubicBezTo>
                    <a:pt x="37" y="0"/>
                    <a:pt x="37" y="0"/>
                    <a:pt x="37" y="0"/>
                  </a:cubicBezTo>
                  <a:cubicBezTo>
                    <a:pt x="22" y="40"/>
                    <a:pt x="10" y="83"/>
                    <a:pt x="0" y="125"/>
                  </a:cubicBezTo>
                  <a:lnTo>
                    <a:pt x="148" y="155"/>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7" name="Freeform 115"/>
            <p:cNvSpPr/>
            <p:nvPr/>
          </p:nvSpPr>
          <p:spPr>
            <a:xfrm>
              <a:off x="4196742" y="2458416"/>
              <a:ext cx="140339" cy="131794"/>
            </a:xfrm>
            <a:custGeom>
              <a:avLst/>
              <a:gdLst>
                <a:gd name="txL" fmla="*/ 0 w 185"/>
                <a:gd name="txT" fmla="*/ 0 h 174"/>
                <a:gd name="txR" fmla="*/ 185 w 185"/>
                <a:gd name="txB" fmla="*/ 174 h 174"/>
              </a:gdLst>
              <a:ahLst/>
              <a:cxnLst>
                <a:cxn ang="0">
                  <a:pos x="2147483646" y="2147483646"/>
                </a:cxn>
                <a:cxn ang="0">
                  <a:pos x="2147483646" y="2147483646"/>
                </a:cxn>
                <a:cxn ang="0">
                  <a:pos x="2147483646" y="0"/>
                </a:cxn>
                <a:cxn ang="0">
                  <a:pos x="0" y="2147483646"/>
                </a:cxn>
                <a:cxn ang="0">
                  <a:pos x="2147483646" y="2147483646"/>
                </a:cxn>
              </a:cxnLst>
              <a:rect l="txL" t="txT" r="txR" b="txB"/>
              <a:pathLst>
                <a:path w="185" h="174">
                  <a:moveTo>
                    <a:pt x="138" y="174"/>
                  </a:moveTo>
                  <a:cubicBezTo>
                    <a:pt x="152" y="142"/>
                    <a:pt x="167" y="112"/>
                    <a:pt x="185" y="83"/>
                  </a:cubicBezTo>
                  <a:cubicBezTo>
                    <a:pt x="60" y="0"/>
                    <a:pt x="60" y="0"/>
                    <a:pt x="60" y="0"/>
                  </a:cubicBezTo>
                  <a:cubicBezTo>
                    <a:pt x="37" y="37"/>
                    <a:pt x="17" y="76"/>
                    <a:pt x="0" y="116"/>
                  </a:cubicBezTo>
                  <a:lnTo>
                    <a:pt x="138" y="174"/>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8" name="Freeform 116"/>
            <p:cNvSpPr/>
            <p:nvPr/>
          </p:nvSpPr>
          <p:spPr>
            <a:xfrm>
              <a:off x="4258979" y="2353469"/>
              <a:ext cx="142780" cy="140336"/>
            </a:xfrm>
            <a:custGeom>
              <a:avLst/>
              <a:gdLst>
                <a:gd name="txL" fmla="*/ 0 w 189"/>
                <a:gd name="txT" fmla="*/ 0 h 187"/>
                <a:gd name="txR" fmla="*/ 189 w 189"/>
                <a:gd name="txB" fmla="*/ 187 h 187"/>
              </a:gdLst>
              <a:ahLst/>
              <a:cxnLst>
                <a:cxn ang="0">
                  <a:pos x="2147483646" y="2147483646"/>
                </a:cxn>
                <a:cxn ang="0">
                  <a:pos x="2147483646" y="2147483646"/>
                </a:cxn>
                <a:cxn ang="0">
                  <a:pos x="2147483646" y="0"/>
                </a:cxn>
                <a:cxn ang="0">
                  <a:pos x="0" y="2147483646"/>
                </a:cxn>
                <a:cxn ang="0">
                  <a:pos x="2147483646" y="2147483646"/>
                </a:cxn>
              </a:cxnLst>
              <a:rect l="txL" t="txT" r="txR" b="txB"/>
              <a:pathLst>
                <a:path w="189" h="187">
                  <a:moveTo>
                    <a:pt x="125" y="187"/>
                  </a:moveTo>
                  <a:cubicBezTo>
                    <a:pt x="144" y="159"/>
                    <a:pt x="165" y="132"/>
                    <a:pt x="189" y="107"/>
                  </a:cubicBezTo>
                  <a:cubicBezTo>
                    <a:pt x="82" y="0"/>
                    <a:pt x="82" y="0"/>
                    <a:pt x="82" y="0"/>
                  </a:cubicBezTo>
                  <a:cubicBezTo>
                    <a:pt x="53" y="33"/>
                    <a:pt x="25" y="68"/>
                    <a:pt x="0" y="104"/>
                  </a:cubicBezTo>
                  <a:lnTo>
                    <a:pt x="125" y="187"/>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199" name="Freeform 117"/>
            <p:cNvSpPr/>
            <p:nvPr/>
          </p:nvSpPr>
          <p:spPr>
            <a:xfrm>
              <a:off x="5390232" y="2830612"/>
              <a:ext cx="122034" cy="107388"/>
            </a:xfrm>
            <a:custGeom>
              <a:avLst/>
              <a:gdLst>
                <a:gd name="txL" fmla="*/ 0 w 161"/>
                <a:gd name="txT" fmla="*/ 0 h 141"/>
                <a:gd name="txR" fmla="*/ 161 w 161"/>
                <a:gd name="txB" fmla="*/ 141 h 141"/>
              </a:gdLst>
              <a:ahLst/>
              <a:cxnLst>
                <a:cxn ang="0">
                  <a:pos x="2147483646" y="0"/>
                </a:cxn>
                <a:cxn ang="0">
                  <a:pos x="0" y="2147483646"/>
                </a:cxn>
                <a:cxn ang="0">
                  <a:pos x="2147483646" y="2147483646"/>
                </a:cxn>
                <a:cxn ang="0">
                  <a:pos x="2147483646" y="0"/>
                </a:cxn>
                <a:cxn ang="0">
                  <a:pos x="2147483646" y="0"/>
                </a:cxn>
              </a:cxnLst>
              <a:rect l="txL" t="txT" r="txR" b="txB"/>
              <a:pathLst>
                <a:path w="161" h="141">
                  <a:moveTo>
                    <a:pt x="12" y="0"/>
                  </a:moveTo>
                  <a:cubicBezTo>
                    <a:pt x="10" y="38"/>
                    <a:pt x="7" y="76"/>
                    <a:pt x="0" y="112"/>
                  </a:cubicBezTo>
                  <a:cubicBezTo>
                    <a:pt x="147" y="141"/>
                    <a:pt x="147" y="141"/>
                    <a:pt x="147" y="141"/>
                  </a:cubicBezTo>
                  <a:cubicBezTo>
                    <a:pt x="156" y="95"/>
                    <a:pt x="160" y="48"/>
                    <a:pt x="161" y="0"/>
                  </a:cubicBezTo>
                  <a:lnTo>
                    <a:pt x="12"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0" name="Freeform 118"/>
            <p:cNvSpPr/>
            <p:nvPr/>
          </p:nvSpPr>
          <p:spPr>
            <a:xfrm>
              <a:off x="5358503" y="2946542"/>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34" y="0"/>
                  </a:moveTo>
                  <a:cubicBezTo>
                    <a:pt x="25" y="37"/>
                    <a:pt x="14" y="72"/>
                    <a:pt x="0" y="107"/>
                  </a:cubicBezTo>
                  <a:cubicBezTo>
                    <a:pt x="139" y="164"/>
                    <a:pt x="139" y="164"/>
                    <a:pt x="139" y="164"/>
                  </a:cubicBezTo>
                  <a:cubicBezTo>
                    <a:pt x="156" y="121"/>
                    <a:pt x="170" y="76"/>
                    <a:pt x="181" y="29"/>
                  </a:cubicBezTo>
                  <a:lnTo>
                    <a:pt x="34"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1" name="Freeform 119"/>
            <p:cNvSpPr/>
            <p:nvPr/>
          </p:nvSpPr>
          <p:spPr>
            <a:xfrm>
              <a:off x="5304809" y="3056369"/>
              <a:ext cx="146441" cy="136675"/>
            </a:xfrm>
            <a:custGeom>
              <a:avLst/>
              <a:gdLst>
                <a:gd name="txL" fmla="*/ 0 w 193"/>
                <a:gd name="txT" fmla="*/ 0 h 181"/>
                <a:gd name="txR" fmla="*/ 193 w 193"/>
                <a:gd name="txB" fmla="*/ 181 h 181"/>
              </a:gdLst>
              <a:ahLst/>
              <a:cxnLst>
                <a:cxn ang="0">
                  <a:pos x="2147483646" y="0"/>
                </a:cxn>
                <a:cxn ang="0">
                  <a:pos x="0" y="2147483646"/>
                </a:cxn>
                <a:cxn ang="0">
                  <a:pos x="2147483646" y="2147483646"/>
                </a:cxn>
                <a:cxn ang="0">
                  <a:pos x="2147483646" y="2147483646"/>
                </a:cxn>
                <a:cxn ang="0">
                  <a:pos x="2147483646" y="0"/>
                </a:cxn>
              </a:cxnLst>
              <a:rect l="txL" t="txT" r="txR" b="txB"/>
              <a:pathLst>
                <a:path w="193" h="181">
                  <a:moveTo>
                    <a:pt x="55" y="0"/>
                  </a:moveTo>
                  <a:cubicBezTo>
                    <a:pt x="39" y="34"/>
                    <a:pt x="21" y="67"/>
                    <a:pt x="0" y="97"/>
                  </a:cubicBezTo>
                  <a:cubicBezTo>
                    <a:pt x="125" y="181"/>
                    <a:pt x="125" y="181"/>
                    <a:pt x="125" y="181"/>
                  </a:cubicBezTo>
                  <a:cubicBezTo>
                    <a:pt x="151" y="142"/>
                    <a:pt x="174" y="100"/>
                    <a:pt x="193" y="57"/>
                  </a:cubicBezTo>
                  <a:lnTo>
                    <a:pt x="55"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2" name="Freeform 120"/>
            <p:cNvSpPr/>
            <p:nvPr/>
          </p:nvSpPr>
          <p:spPr>
            <a:xfrm>
              <a:off x="5142503" y="3240637"/>
              <a:ext cx="147662" cy="145218"/>
            </a:xfrm>
            <a:custGeom>
              <a:avLst/>
              <a:gdLst>
                <a:gd name="txL" fmla="*/ 0 w 194"/>
                <a:gd name="txT" fmla="*/ 0 h 192"/>
                <a:gd name="txR" fmla="*/ 194 w 194"/>
                <a:gd name="txB" fmla="*/ 192 h 192"/>
              </a:gdLst>
              <a:ahLst/>
              <a:cxnLst>
                <a:cxn ang="0">
                  <a:pos x="2147483646" y="0"/>
                </a:cxn>
                <a:cxn ang="0">
                  <a:pos x="0" y="2147483646"/>
                </a:cxn>
                <a:cxn ang="0">
                  <a:pos x="2147483646" y="2147483646"/>
                </a:cxn>
                <a:cxn ang="0">
                  <a:pos x="2147483646" y="2147483646"/>
                </a:cxn>
                <a:cxn ang="0">
                  <a:pos x="2147483646" y="0"/>
                </a:cxn>
              </a:cxnLst>
              <a:rect l="txL" t="txT" r="txR" b="txB"/>
              <a:pathLst>
                <a:path w="194" h="192">
                  <a:moveTo>
                    <a:pt x="88" y="0"/>
                  </a:moveTo>
                  <a:cubicBezTo>
                    <a:pt x="61" y="25"/>
                    <a:pt x="31" y="47"/>
                    <a:pt x="0" y="68"/>
                  </a:cubicBezTo>
                  <a:cubicBezTo>
                    <a:pt x="83" y="192"/>
                    <a:pt x="83" y="192"/>
                    <a:pt x="83" y="192"/>
                  </a:cubicBezTo>
                  <a:cubicBezTo>
                    <a:pt x="123" y="166"/>
                    <a:pt x="160" y="138"/>
                    <a:pt x="194" y="106"/>
                  </a:cubicBezTo>
                  <a:lnTo>
                    <a:pt x="8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3" name="Freeform 121"/>
            <p:cNvSpPr/>
            <p:nvPr/>
          </p:nvSpPr>
          <p:spPr>
            <a:xfrm>
              <a:off x="5231588" y="3155215"/>
              <a:ext cx="150102" cy="145218"/>
            </a:xfrm>
            <a:custGeom>
              <a:avLst/>
              <a:gdLst>
                <a:gd name="txL" fmla="*/ 0 w 197"/>
                <a:gd name="txT" fmla="*/ 0 h 191"/>
                <a:gd name="txR" fmla="*/ 197 w 197"/>
                <a:gd name="txB" fmla="*/ 191 h 191"/>
              </a:gdLst>
              <a:ahLst/>
              <a:cxnLst>
                <a:cxn ang="0">
                  <a:pos x="2147483646" y="0"/>
                </a:cxn>
                <a:cxn ang="0">
                  <a:pos x="0" y="2147483646"/>
                </a:cxn>
                <a:cxn ang="0">
                  <a:pos x="2147483646" y="2147483646"/>
                </a:cxn>
                <a:cxn ang="0">
                  <a:pos x="2147483646" y="2147483646"/>
                </a:cxn>
                <a:cxn ang="0">
                  <a:pos x="2147483646" y="0"/>
                </a:cxn>
              </a:cxnLst>
              <a:rect l="txL" t="txT" r="txR" b="txB"/>
              <a:pathLst>
                <a:path w="197" h="191">
                  <a:moveTo>
                    <a:pt x="73" y="0"/>
                  </a:moveTo>
                  <a:cubicBezTo>
                    <a:pt x="50" y="30"/>
                    <a:pt x="26" y="58"/>
                    <a:pt x="0" y="85"/>
                  </a:cubicBezTo>
                  <a:cubicBezTo>
                    <a:pt x="106" y="191"/>
                    <a:pt x="106" y="191"/>
                    <a:pt x="106" y="191"/>
                  </a:cubicBezTo>
                  <a:cubicBezTo>
                    <a:pt x="139" y="157"/>
                    <a:pt x="170" y="122"/>
                    <a:pt x="197" y="84"/>
                  </a:cubicBezTo>
                  <a:lnTo>
                    <a:pt x="73"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4" name="Freeform 122"/>
            <p:cNvSpPr/>
            <p:nvPr/>
          </p:nvSpPr>
          <p:spPr>
            <a:xfrm>
              <a:off x="4821555" y="3382193"/>
              <a:ext cx="103729" cy="118370"/>
            </a:xfrm>
            <a:custGeom>
              <a:avLst/>
              <a:gdLst>
                <a:gd name="txL" fmla="*/ 0 w 137"/>
                <a:gd name="txT" fmla="*/ 0 h 156"/>
                <a:gd name="txR" fmla="*/ 137 w 137"/>
                <a:gd name="txB" fmla="*/ 156 h 156"/>
              </a:gdLst>
              <a:ahLst/>
              <a:cxnLst>
                <a:cxn ang="0">
                  <a:pos x="2147483646" y="0"/>
                </a:cxn>
                <a:cxn ang="0">
                  <a:pos x="2147483646" y="2147483646"/>
                </a:cxn>
                <a:cxn ang="0">
                  <a:pos x="0" y="2147483646"/>
                </a:cxn>
                <a:cxn ang="0">
                  <a:pos x="0" y="2147483646"/>
                </a:cxn>
                <a:cxn ang="0">
                  <a:pos x="2147483646" y="2147483646"/>
                </a:cxn>
                <a:cxn ang="0">
                  <a:pos x="2147483646" y="2147483646"/>
                </a:cxn>
                <a:cxn ang="0">
                  <a:pos x="2147483646" y="0"/>
                </a:cxn>
              </a:cxnLst>
              <a:rect l="txL" t="txT" r="txR" b="txB"/>
              <a:pathLst>
                <a:path w="137" h="156">
                  <a:moveTo>
                    <a:pt x="107" y="0"/>
                  </a:moveTo>
                  <a:cubicBezTo>
                    <a:pt x="75" y="4"/>
                    <a:pt x="42" y="6"/>
                    <a:pt x="8" y="6"/>
                  </a:cubicBezTo>
                  <a:cubicBezTo>
                    <a:pt x="5" y="6"/>
                    <a:pt x="3" y="6"/>
                    <a:pt x="0" y="6"/>
                  </a:cubicBezTo>
                  <a:cubicBezTo>
                    <a:pt x="0" y="156"/>
                    <a:pt x="0" y="156"/>
                    <a:pt x="0" y="156"/>
                  </a:cubicBezTo>
                  <a:cubicBezTo>
                    <a:pt x="3" y="156"/>
                    <a:pt x="5" y="156"/>
                    <a:pt x="8" y="156"/>
                  </a:cubicBezTo>
                  <a:cubicBezTo>
                    <a:pt x="52" y="156"/>
                    <a:pt x="95" y="153"/>
                    <a:pt x="137" y="147"/>
                  </a:cubicBezTo>
                  <a:lnTo>
                    <a:pt x="107"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5" name="Freeform 123"/>
            <p:cNvSpPr/>
            <p:nvPr/>
          </p:nvSpPr>
          <p:spPr>
            <a:xfrm>
              <a:off x="4821555" y="2130153"/>
              <a:ext cx="103729" cy="118370"/>
            </a:xfrm>
            <a:custGeom>
              <a:avLst/>
              <a:gdLst>
                <a:gd name="txL" fmla="*/ 0 w 137"/>
                <a:gd name="txT" fmla="*/ 0 h 157"/>
                <a:gd name="txR" fmla="*/ 137 w 137"/>
                <a:gd name="txB" fmla="*/ 157 h 157"/>
              </a:gdLst>
              <a:ahLst/>
              <a:cxnLst>
                <a:cxn ang="0">
                  <a:pos x="0" y="2147483646"/>
                </a:cxn>
                <a:cxn ang="0">
                  <a:pos x="2147483646" y="2147483646"/>
                </a:cxn>
                <a:cxn ang="0">
                  <a:pos x="2147483646" y="2147483646"/>
                </a:cxn>
                <a:cxn ang="0">
                  <a:pos x="2147483646" y="2147483646"/>
                </a:cxn>
                <a:cxn ang="0">
                  <a:pos x="2147483646" y="0"/>
                </a:cxn>
                <a:cxn ang="0">
                  <a:pos x="0" y="2147483646"/>
                </a:cxn>
                <a:cxn ang="0">
                  <a:pos x="0" y="2147483646"/>
                </a:cxn>
              </a:cxnLst>
              <a:rect l="txL" t="txT" r="txR" b="txB"/>
              <a:pathLst>
                <a:path w="137" h="157">
                  <a:moveTo>
                    <a:pt x="0" y="151"/>
                  </a:moveTo>
                  <a:cubicBezTo>
                    <a:pt x="3" y="151"/>
                    <a:pt x="5" y="150"/>
                    <a:pt x="8" y="150"/>
                  </a:cubicBezTo>
                  <a:cubicBezTo>
                    <a:pt x="42" y="150"/>
                    <a:pt x="75" y="153"/>
                    <a:pt x="108" y="157"/>
                  </a:cubicBezTo>
                  <a:cubicBezTo>
                    <a:pt x="137" y="10"/>
                    <a:pt x="137" y="10"/>
                    <a:pt x="137" y="10"/>
                  </a:cubicBezTo>
                  <a:cubicBezTo>
                    <a:pt x="95" y="4"/>
                    <a:pt x="52" y="0"/>
                    <a:pt x="8" y="0"/>
                  </a:cubicBezTo>
                  <a:cubicBezTo>
                    <a:pt x="5" y="0"/>
                    <a:pt x="3" y="1"/>
                    <a:pt x="0" y="1"/>
                  </a:cubicBezTo>
                  <a:lnTo>
                    <a:pt x="0" y="15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6" name="Freeform 124"/>
            <p:cNvSpPr/>
            <p:nvPr/>
          </p:nvSpPr>
          <p:spPr>
            <a:xfrm>
              <a:off x="5390232" y="2693937"/>
              <a:ext cx="122034" cy="106168"/>
            </a:xfrm>
            <a:custGeom>
              <a:avLst/>
              <a:gdLst>
                <a:gd name="txL" fmla="*/ 0 w 161"/>
                <a:gd name="txT" fmla="*/ 0 h 141"/>
                <a:gd name="txR" fmla="*/ 161 w 161"/>
                <a:gd name="txB" fmla="*/ 141 h 141"/>
              </a:gdLst>
              <a:ahLst/>
              <a:cxnLst>
                <a:cxn ang="0">
                  <a:pos x="0" y="2147483646"/>
                </a:cxn>
                <a:cxn ang="0">
                  <a:pos x="2147483646" y="2147483646"/>
                </a:cxn>
                <a:cxn ang="0">
                  <a:pos x="2147483646" y="2147483646"/>
                </a:cxn>
                <a:cxn ang="0">
                  <a:pos x="2147483646" y="0"/>
                </a:cxn>
                <a:cxn ang="0">
                  <a:pos x="0" y="2147483646"/>
                </a:cxn>
              </a:cxnLst>
              <a:rect l="txL" t="txT" r="txR" b="txB"/>
              <a:pathLst>
                <a:path w="161" h="141">
                  <a:moveTo>
                    <a:pt x="0" y="29"/>
                  </a:moveTo>
                  <a:cubicBezTo>
                    <a:pt x="7" y="65"/>
                    <a:pt x="10" y="103"/>
                    <a:pt x="12" y="141"/>
                  </a:cubicBezTo>
                  <a:cubicBezTo>
                    <a:pt x="161" y="141"/>
                    <a:pt x="161" y="141"/>
                    <a:pt x="161" y="141"/>
                  </a:cubicBezTo>
                  <a:cubicBezTo>
                    <a:pt x="160" y="93"/>
                    <a:pt x="156" y="45"/>
                    <a:pt x="147" y="0"/>
                  </a:cubicBezTo>
                  <a:lnTo>
                    <a:pt x="0" y="2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7" name="Freeform 125"/>
            <p:cNvSpPr/>
            <p:nvPr/>
          </p:nvSpPr>
          <p:spPr>
            <a:xfrm>
              <a:off x="5143724" y="2244863"/>
              <a:ext cx="146441" cy="145218"/>
            </a:xfrm>
            <a:custGeom>
              <a:avLst/>
              <a:gdLst>
                <a:gd name="txL" fmla="*/ 0 w 193"/>
                <a:gd name="txT" fmla="*/ 0 h 192"/>
                <a:gd name="txR" fmla="*/ 193 w 193"/>
                <a:gd name="txB" fmla="*/ 192 h 192"/>
              </a:gdLst>
              <a:ahLst/>
              <a:cxnLst>
                <a:cxn ang="0">
                  <a:pos x="0" y="2147483646"/>
                </a:cxn>
                <a:cxn ang="0">
                  <a:pos x="2147483646" y="2147483646"/>
                </a:cxn>
                <a:cxn ang="0">
                  <a:pos x="2147483646" y="2147483646"/>
                </a:cxn>
                <a:cxn ang="0">
                  <a:pos x="2147483646" y="0"/>
                </a:cxn>
                <a:cxn ang="0">
                  <a:pos x="0" y="2147483646"/>
                </a:cxn>
              </a:cxnLst>
              <a:rect l="txL" t="txT" r="txR" b="txB"/>
              <a:pathLst>
                <a:path w="193" h="192">
                  <a:moveTo>
                    <a:pt x="0" y="124"/>
                  </a:moveTo>
                  <a:cubicBezTo>
                    <a:pt x="30" y="145"/>
                    <a:pt x="60" y="167"/>
                    <a:pt x="87" y="192"/>
                  </a:cubicBezTo>
                  <a:cubicBezTo>
                    <a:pt x="193" y="86"/>
                    <a:pt x="193" y="86"/>
                    <a:pt x="193" y="86"/>
                  </a:cubicBezTo>
                  <a:cubicBezTo>
                    <a:pt x="159" y="54"/>
                    <a:pt x="122" y="25"/>
                    <a:pt x="83" y="0"/>
                  </a:cubicBezTo>
                  <a:lnTo>
                    <a:pt x="0" y="12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8" name="Freeform 126"/>
            <p:cNvSpPr/>
            <p:nvPr/>
          </p:nvSpPr>
          <p:spPr>
            <a:xfrm>
              <a:off x="5231588" y="2331504"/>
              <a:ext cx="150102" cy="143997"/>
            </a:xfrm>
            <a:custGeom>
              <a:avLst/>
              <a:gdLst>
                <a:gd name="txL" fmla="*/ 0 w 197"/>
                <a:gd name="txT" fmla="*/ 0 h 191"/>
                <a:gd name="txR" fmla="*/ 197 w 197"/>
                <a:gd name="txB" fmla="*/ 191 h 191"/>
              </a:gdLst>
              <a:ahLst/>
              <a:cxnLst>
                <a:cxn ang="0">
                  <a:pos x="0" y="2147483646"/>
                </a:cxn>
                <a:cxn ang="0">
                  <a:pos x="2147483646" y="2147483646"/>
                </a:cxn>
                <a:cxn ang="0">
                  <a:pos x="2147483646" y="2147483646"/>
                </a:cxn>
                <a:cxn ang="0">
                  <a:pos x="2147483646" y="0"/>
                </a:cxn>
                <a:cxn ang="0">
                  <a:pos x="0" y="2147483646"/>
                </a:cxn>
              </a:cxnLst>
              <a:rect l="txL" t="txT" r="txR" b="txB"/>
              <a:pathLst>
                <a:path w="197" h="191">
                  <a:moveTo>
                    <a:pt x="0" y="106"/>
                  </a:moveTo>
                  <a:cubicBezTo>
                    <a:pt x="26" y="132"/>
                    <a:pt x="51" y="161"/>
                    <a:pt x="73" y="191"/>
                  </a:cubicBezTo>
                  <a:cubicBezTo>
                    <a:pt x="197" y="108"/>
                    <a:pt x="197" y="108"/>
                    <a:pt x="197" y="108"/>
                  </a:cubicBezTo>
                  <a:cubicBezTo>
                    <a:pt x="170" y="69"/>
                    <a:pt x="139" y="33"/>
                    <a:pt x="106" y="0"/>
                  </a:cubicBezTo>
                  <a:lnTo>
                    <a:pt x="0" y="106"/>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09" name="Freeform 127"/>
            <p:cNvSpPr/>
            <p:nvPr/>
          </p:nvSpPr>
          <p:spPr>
            <a:xfrm>
              <a:off x="5304809" y="2437672"/>
              <a:ext cx="146441" cy="136675"/>
            </a:xfrm>
            <a:custGeom>
              <a:avLst/>
              <a:gdLst>
                <a:gd name="txL" fmla="*/ 0 w 194"/>
                <a:gd name="txT" fmla="*/ 0 h 181"/>
                <a:gd name="txR" fmla="*/ 194 w 194"/>
                <a:gd name="txB" fmla="*/ 181 h 181"/>
              </a:gdLst>
              <a:ahLst/>
              <a:cxnLst>
                <a:cxn ang="0">
                  <a:pos x="0" y="2147483646"/>
                </a:cxn>
                <a:cxn ang="0">
                  <a:pos x="2147483646" y="2147483646"/>
                </a:cxn>
                <a:cxn ang="0">
                  <a:pos x="2147483646" y="2147483646"/>
                </a:cxn>
                <a:cxn ang="0">
                  <a:pos x="2147483646" y="0"/>
                </a:cxn>
                <a:cxn ang="0">
                  <a:pos x="0" y="2147483646"/>
                </a:cxn>
              </a:cxnLst>
              <a:rect l="txL" t="txT" r="txR" b="txB"/>
              <a:pathLst>
                <a:path w="194" h="181">
                  <a:moveTo>
                    <a:pt x="0" y="84"/>
                  </a:moveTo>
                  <a:cubicBezTo>
                    <a:pt x="21" y="115"/>
                    <a:pt x="39" y="147"/>
                    <a:pt x="55" y="181"/>
                  </a:cubicBezTo>
                  <a:cubicBezTo>
                    <a:pt x="194" y="124"/>
                    <a:pt x="194" y="124"/>
                    <a:pt x="194" y="124"/>
                  </a:cubicBezTo>
                  <a:cubicBezTo>
                    <a:pt x="174" y="81"/>
                    <a:pt x="151" y="40"/>
                    <a:pt x="125" y="0"/>
                  </a:cubicBezTo>
                  <a:lnTo>
                    <a:pt x="0" y="8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10" name="Freeform 128"/>
            <p:cNvSpPr/>
            <p:nvPr/>
          </p:nvSpPr>
          <p:spPr>
            <a:xfrm>
              <a:off x="5358503" y="2559703"/>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139" y="0"/>
                  </a:moveTo>
                  <a:cubicBezTo>
                    <a:pt x="0" y="57"/>
                    <a:pt x="0" y="57"/>
                    <a:pt x="0" y="57"/>
                  </a:cubicBezTo>
                  <a:cubicBezTo>
                    <a:pt x="14" y="92"/>
                    <a:pt x="25" y="128"/>
                    <a:pt x="34" y="164"/>
                  </a:cubicBezTo>
                  <a:cubicBezTo>
                    <a:pt x="181" y="135"/>
                    <a:pt x="181" y="135"/>
                    <a:pt x="181" y="135"/>
                  </a:cubicBezTo>
                  <a:cubicBezTo>
                    <a:pt x="170" y="89"/>
                    <a:pt x="156" y="44"/>
                    <a:pt x="139" y="0"/>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11" name="Freeform 129"/>
            <p:cNvSpPr/>
            <p:nvPr/>
          </p:nvSpPr>
          <p:spPr>
            <a:xfrm>
              <a:off x="5042435" y="2180186"/>
              <a:ext cx="137899" cy="141556"/>
            </a:xfrm>
            <a:custGeom>
              <a:avLst/>
              <a:gdLst>
                <a:gd name="txL" fmla="*/ 0 w 182"/>
                <a:gd name="txT" fmla="*/ 0 h 187"/>
                <a:gd name="txR" fmla="*/ 182 w 182"/>
                <a:gd name="txB" fmla="*/ 187 h 187"/>
              </a:gdLst>
              <a:ahLst/>
              <a:cxnLst>
                <a:cxn ang="0">
                  <a:pos x="0" y="2147483646"/>
                </a:cxn>
                <a:cxn ang="0">
                  <a:pos x="2147483646" y="2147483646"/>
                </a:cxn>
                <a:cxn ang="0">
                  <a:pos x="2147483646" y="2147483646"/>
                </a:cxn>
                <a:cxn ang="0">
                  <a:pos x="2147483646" y="0"/>
                </a:cxn>
                <a:cxn ang="0">
                  <a:pos x="0" y="2147483646"/>
                </a:cxn>
              </a:cxnLst>
              <a:rect l="txL" t="txT" r="txR" b="txB"/>
              <a:pathLst>
                <a:path w="182" h="187">
                  <a:moveTo>
                    <a:pt x="0" y="139"/>
                  </a:moveTo>
                  <a:cubicBezTo>
                    <a:pt x="34" y="153"/>
                    <a:pt x="67" y="169"/>
                    <a:pt x="99" y="187"/>
                  </a:cubicBezTo>
                  <a:cubicBezTo>
                    <a:pt x="182" y="62"/>
                    <a:pt x="182" y="62"/>
                    <a:pt x="182" y="62"/>
                  </a:cubicBezTo>
                  <a:cubicBezTo>
                    <a:pt x="142" y="39"/>
                    <a:pt x="101" y="18"/>
                    <a:pt x="58" y="0"/>
                  </a:cubicBezTo>
                  <a:lnTo>
                    <a:pt x="0" y="13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12" name="Freeform 130"/>
            <p:cNvSpPr/>
            <p:nvPr/>
          </p:nvSpPr>
          <p:spPr>
            <a:xfrm>
              <a:off x="4933826" y="3356566"/>
              <a:ext cx="123255" cy="131794"/>
            </a:xfrm>
            <a:custGeom>
              <a:avLst/>
              <a:gdLst>
                <a:gd name="txL" fmla="*/ 0 w 163"/>
                <a:gd name="txT" fmla="*/ 0 h 174"/>
                <a:gd name="txR" fmla="*/ 163 w 163"/>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63" h="174">
                  <a:moveTo>
                    <a:pt x="163" y="138"/>
                  </a:moveTo>
                  <a:cubicBezTo>
                    <a:pt x="105" y="0"/>
                    <a:pt x="105" y="0"/>
                    <a:pt x="105" y="0"/>
                  </a:cubicBezTo>
                  <a:cubicBezTo>
                    <a:pt x="71" y="11"/>
                    <a:pt x="36" y="21"/>
                    <a:pt x="0" y="27"/>
                  </a:cubicBezTo>
                  <a:cubicBezTo>
                    <a:pt x="29" y="174"/>
                    <a:pt x="29" y="174"/>
                    <a:pt x="29" y="174"/>
                  </a:cubicBezTo>
                  <a:cubicBezTo>
                    <a:pt x="75" y="166"/>
                    <a:pt x="120" y="154"/>
                    <a:pt x="163" y="138"/>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13" name="Freeform 131"/>
            <p:cNvSpPr/>
            <p:nvPr/>
          </p:nvSpPr>
          <p:spPr>
            <a:xfrm>
              <a:off x="5042435" y="3308975"/>
              <a:ext cx="137899" cy="141556"/>
            </a:xfrm>
            <a:custGeom>
              <a:avLst/>
              <a:gdLst>
                <a:gd name="txL" fmla="*/ 0 w 182"/>
                <a:gd name="txT" fmla="*/ 0 h 187"/>
                <a:gd name="txR" fmla="*/ 182 w 182"/>
                <a:gd name="txB" fmla="*/ 187 h 187"/>
              </a:gdLst>
              <a:ahLst/>
              <a:cxnLst>
                <a:cxn ang="0">
                  <a:pos x="2147483646" y="0"/>
                </a:cxn>
                <a:cxn ang="0">
                  <a:pos x="0" y="2147483646"/>
                </a:cxn>
                <a:cxn ang="0">
                  <a:pos x="2147483646" y="2147483646"/>
                </a:cxn>
                <a:cxn ang="0">
                  <a:pos x="2147483646" y="2147483646"/>
                </a:cxn>
                <a:cxn ang="0">
                  <a:pos x="2147483646" y="0"/>
                </a:cxn>
              </a:cxnLst>
              <a:rect l="txL" t="txT" r="txR" b="txB"/>
              <a:pathLst>
                <a:path w="182" h="187">
                  <a:moveTo>
                    <a:pt x="98" y="0"/>
                  </a:moveTo>
                  <a:cubicBezTo>
                    <a:pt x="67" y="18"/>
                    <a:pt x="34" y="34"/>
                    <a:pt x="0" y="48"/>
                  </a:cubicBezTo>
                  <a:cubicBezTo>
                    <a:pt x="57" y="187"/>
                    <a:pt x="57" y="187"/>
                    <a:pt x="57" y="187"/>
                  </a:cubicBezTo>
                  <a:cubicBezTo>
                    <a:pt x="100" y="169"/>
                    <a:pt x="142" y="148"/>
                    <a:pt x="182" y="124"/>
                  </a:cubicBezTo>
                  <a:lnTo>
                    <a:pt x="9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14" name="Freeform 132"/>
            <p:cNvSpPr/>
            <p:nvPr/>
          </p:nvSpPr>
          <p:spPr>
            <a:xfrm>
              <a:off x="4933826" y="2142357"/>
              <a:ext cx="123255" cy="131794"/>
            </a:xfrm>
            <a:custGeom>
              <a:avLst/>
              <a:gdLst>
                <a:gd name="txL" fmla="*/ 0 w 163"/>
                <a:gd name="txT" fmla="*/ 0 h 174"/>
                <a:gd name="txR" fmla="*/ 163 w 163"/>
                <a:gd name="txB" fmla="*/ 174 h 174"/>
              </a:gdLst>
              <a:ahLst/>
              <a:cxnLst>
                <a:cxn ang="0">
                  <a:pos x="0" y="2147483646"/>
                </a:cxn>
                <a:cxn ang="0">
                  <a:pos x="2147483646" y="2147483646"/>
                </a:cxn>
                <a:cxn ang="0">
                  <a:pos x="2147483646" y="2147483646"/>
                </a:cxn>
                <a:cxn ang="0">
                  <a:pos x="2147483646" y="0"/>
                </a:cxn>
                <a:cxn ang="0">
                  <a:pos x="0" y="2147483646"/>
                </a:cxn>
              </a:cxnLst>
              <a:rect l="txL" t="txT" r="txR" b="txB"/>
              <a:pathLst>
                <a:path w="163" h="174">
                  <a:moveTo>
                    <a:pt x="0" y="147"/>
                  </a:moveTo>
                  <a:cubicBezTo>
                    <a:pt x="37" y="153"/>
                    <a:pt x="72" y="163"/>
                    <a:pt x="106" y="174"/>
                  </a:cubicBezTo>
                  <a:cubicBezTo>
                    <a:pt x="163" y="36"/>
                    <a:pt x="163" y="36"/>
                    <a:pt x="163" y="36"/>
                  </a:cubicBezTo>
                  <a:cubicBezTo>
                    <a:pt x="120" y="20"/>
                    <a:pt x="76" y="8"/>
                    <a:pt x="30" y="0"/>
                  </a:cubicBezTo>
                  <a:lnTo>
                    <a:pt x="0" y="147"/>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82" name="文本框 246"/>
            <p:cNvSpPr/>
            <p:nvPr/>
          </p:nvSpPr>
          <p:spPr>
            <a:xfrm>
              <a:off x="4401412" y="2537347"/>
              <a:ext cx="942975" cy="52322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eaLnBrk="1" hangingPunct="1">
                <a:lnSpc>
                  <a:spcPct val="100000"/>
                </a:lnSpc>
                <a:spcBef>
                  <a:spcPct val="0"/>
                </a:spcBef>
                <a:buNone/>
              </a:pPr>
              <a:r>
                <a:rPr lang="en-US" altLang="zh-CN" b="1" dirty="0">
                  <a:solidFill>
                    <a:srgbClr val="B73A4F"/>
                  </a:solidFill>
                  <a:latin typeface="+mj-lt"/>
                </a:rPr>
                <a:t>50%</a:t>
              </a:r>
              <a:endParaRPr lang="en-US" altLang="zh-CN" b="1" dirty="0">
                <a:solidFill>
                  <a:srgbClr val="B73A4F"/>
                </a:solidFill>
                <a:latin typeface="+mj-lt"/>
                <a:sym typeface="宋体" panose="02010600030101010101" pitchFamily="2" charset="-122"/>
              </a:endParaRPr>
            </a:p>
          </p:txBody>
        </p:sp>
      </p:grpSp>
      <p:sp>
        <p:nvSpPr>
          <p:cNvPr id="283" name="文本框 247"/>
          <p:cNvSpPr/>
          <p:nvPr/>
        </p:nvSpPr>
        <p:spPr>
          <a:xfrm>
            <a:off x="6654074" y="2558778"/>
            <a:ext cx="942975" cy="600164"/>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eaLnBrk="1" hangingPunct="1">
              <a:lnSpc>
                <a:spcPct val="100000"/>
              </a:lnSpc>
              <a:spcBef>
                <a:spcPct val="0"/>
              </a:spcBef>
              <a:buNone/>
            </a:pPr>
            <a:r>
              <a:rPr lang="en-US" altLang="zh-CN" sz="3300" b="1" dirty="0" smtClean="0">
                <a:solidFill>
                  <a:srgbClr val="B73A4F"/>
                </a:solidFill>
                <a:latin typeface="+mj-lt"/>
              </a:rPr>
              <a:t>9</a:t>
            </a:r>
            <a:r>
              <a:rPr lang="tr-TR" altLang="zh-CN" sz="3300" b="1" dirty="0" smtClean="0">
                <a:solidFill>
                  <a:srgbClr val="B73A4F"/>
                </a:solidFill>
                <a:latin typeface="+mj-lt"/>
              </a:rPr>
              <a:t>0</a:t>
            </a:r>
            <a:r>
              <a:rPr lang="en-US" altLang="zh-CN" sz="2400" b="1" dirty="0" smtClean="0">
                <a:solidFill>
                  <a:srgbClr val="B73A4F"/>
                </a:solidFill>
                <a:latin typeface="+mj-lt"/>
              </a:rPr>
              <a:t>%</a:t>
            </a:r>
            <a:endParaRPr lang="en-US" altLang="zh-CN" sz="2400" b="1" dirty="0">
              <a:solidFill>
                <a:srgbClr val="B73A4F"/>
              </a:solidFill>
              <a:latin typeface="+mj-lt"/>
              <a:sym typeface="宋体" panose="02010600030101010101" pitchFamily="2" charset="-122"/>
            </a:endParaRPr>
          </a:p>
        </p:txBody>
      </p:sp>
      <p:grpSp>
        <p:nvGrpSpPr>
          <p:cNvPr id="298" name="组合 297"/>
          <p:cNvGrpSpPr/>
          <p:nvPr/>
        </p:nvGrpSpPr>
        <p:grpSpPr>
          <a:xfrm>
            <a:off x="8512640" y="2130153"/>
            <a:ext cx="1369219" cy="1370410"/>
            <a:chOff x="8512640" y="2130153"/>
            <a:chExt cx="1369219" cy="1370410"/>
          </a:xfrm>
        </p:grpSpPr>
        <p:sp>
          <p:nvSpPr>
            <p:cNvPr id="249" name="Freeform 101"/>
            <p:cNvSpPr/>
            <p:nvPr/>
          </p:nvSpPr>
          <p:spPr>
            <a:xfrm>
              <a:off x="8628572" y="3135690"/>
              <a:ext cx="142780" cy="141556"/>
            </a:xfrm>
            <a:custGeom>
              <a:avLst/>
              <a:gdLst>
                <a:gd name="txL" fmla="*/ 0 w 189"/>
                <a:gd name="txT" fmla="*/ 0 h 187"/>
                <a:gd name="txR" fmla="*/ 189 w 189"/>
                <a:gd name="txB" fmla="*/ 187 h 187"/>
              </a:gdLst>
              <a:ahLst/>
              <a:cxnLst>
                <a:cxn ang="0">
                  <a:pos x="2147483646" y="2147483646"/>
                </a:cxn>
                <a:cxn ang="0">
                  <a:pos x="2147483646" y="0"/>
                </a:cxn>
                <a:cxn ang="0">
                  <a:pos x="0" y="2147483646"/>
                </a:cxn>
                <a:cxn ang="0">
                  <a:pos x="2147483646" y="2147483646"/>
                </a:cxn>
                <a:cxn ang="0">
                  <a:pos x="2147483646" y="2147483646"/>
                </a:cxn>
              </a:cxnLst>
              <a:rect l="txL" t="txT" r="txR" b="txB"/>
              <a:pathLst>
                <a:path w="189" h="187">
                  <a:moveTo>
                    <a:pt x="189" y="81"/>
                  </a:moveTo>
                  <a:cubicBezTo>
                    <a:pt x="165" y="56"/>
                    <a:pt x="144" y="29"/>
                    <a:pt x="125" y="0"/>
                  </a:cubicBezTo>
                  <a:cubicBezTo>
                    <a:pt x="0" y="84"/>
                    <a:pt x="0" y="84"/>
                    <a:pt x="0" y="84"/>
                  </a:cubicBezTo>
                  <a:cubicBezTo>
                    <a:pt x="25" y="120"/>
                    <a:pt x="53" y="155"/>
                    <a:pt x="82" y="187"/>
                  </a:cubicBezTo>
                  <a:lnTo>
                    <a:pt x="189" y="8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0" name="Freeform 102"/>
            <p:cNvSpPr/>
            <p:nvPr/>
          </p:nvSpPr>
          <p:spPr>
            <a:xfrm>
              <a:off x="9058130" y="2131373"/>
              <a:ext cx="101288" cy="124472"/>
            </a:xfrm>
            <a:custGeom>
              <a:avLst/>
              <a:gdLst>
                <a:gd name="txL" fmla="*/ 0 w 135"/>
                <a:gd name="txT" fmla="*/ 0 h 164"/>
                <a:gd name="txR" fmla="*/ 135 w 135"/>
                <a:gd name="txB" fmla="*/ 164 h 164"/>
              </a:gdLst>
              <a:ahLst/>
              <a:cxnLst>
                <a:cxn ang="0">
                  <a:pos x="0" y="2147483646"/>
                </a:cxn>
                <a:cxn ang="0">
                  <a:pos x="2147483646" y="2147483646"/>
                </a:cxn>
                <a:cxn ang="0">
                  <a:pos x="2147483646" y="2147483646"/>
                </a:cxn>
                <a:cxn ang="0">
                  <a:pos x="2147483646" y="0"/>
                </a:cxn>
                <a:cxn ang="0">
                  <a:pos x="0" y="2147483646"/>
                </a:cxn>
              </a:cxnLst>
              <a:rect l="txL" t="txT" r="txR" b="txB"/>
              <a:pathLst>
                <a:path w="135" h="164">
                  <a:moveTo>
                    <a:pt x="0" y="17"/>
                  </a:moveTo>
                  <a:cubicBezTo>
                    <a:pt x="29" y="164"/>
                    <a:pt x="29" y="164"/>
                    <a:pt x="29" y="164"/>
                  </a:cubicBezTo>
                  <a:cubicBezTo>
                    <a:pt x="64" y="157"/>
                    <a:pt x="99" y="152"/>
                    <a:pt x="135" y="150"/>
                  </a:cubicBezTo>
                  <a:cubicBezTo>
                    <a:pt x="135" y="0"/>
                    <a:pt x="135" y="0"/>
                    <a:pt x="135" y="0"/>
                  </a:cubicBezTo>
                  <a:cubicBezTo>
                    <a:pt x="89" y="2"/>
                    <a:pt x="44" y="8"/>
                    <a:pt x="0" y="17"/>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51" name="Freeform 103"/>
            <p:cNvSpPr/>
            <p:nvPr/>
          </p:nvSpPr>
          <p:spPr>
            <a:xfrm>
              <a:off x="8712775" y="3219891"/>
              <a:ext cx="139119" cy="146438"/>
            </a:xfrm>
            <a:custGeom>
              <a:avLst/>
              <a:gdLst>
                <a:gd name="txL" fmla="*/ 0 w 184"/>
                <a:gd name="txT" fmla="*/ 0 h 193"/>
                <a:gd name="txR" fmla="*/ 184 w 184"/>
                <a:gd name="txB" fmla="*/ 193 h 193"/>
              </a:gdLst>
              <a:ahLst/>
              <a:cxnLst>
                <a:cxn ang="0">
                  <a:pos x="2147483646" y="2147483646"/>
                </a:cxn>
                <a:cxn ang="0">
                  <a:pos x="2147483646" y="0"/>
                </a:cxn>
                <a:cxn ang="0">
                  <a:pos x="0" y="2147483646"/>
                </a:cxn>
                <a:cxn ang="0">
                  <a:pos x="2147483646" y="2147483646"/>
                </a:cxn>
                <a:cxn ang="0">
                  <a:pos x="2147483646" y="2147483646"/>
                </a:cxn>
              </a:cxnLst>
              <a:rect l="txL" t="txT" r="txR" b="txB"/>
              <a:pathLst>
                <a:path w="184" h="193">
                  <a:moveTo>
                    <a:pt x="184" y="68"/>
                  </a:moveTo>
                  <a:cubicBezTo>
                    <a:pt x="156" y="47"/>
                    <a:pt x="130" y="25"/>
                    <a:pt x="106" y="0"/>
                  </a:cubicBezTo>
                  <a:cubicBezTo>
                    <a:pt x="0" y="106"/>
                    <a:pt x="0" y="106"/>
                    <a:pt x="0" y="106"/>
                  </a:cubicBezTo>
                  <a:cubicBezTo>
                    <a:pt x="31" y="138"/>
                    <a:pt x="65" y="167"/>
                    <a:pt x="100" y="193"/>
                  </a:cubicBezTo>
                  <a:lnTo>
                    <a:pt x="184" y="68"/>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2" name="Freeform 104"/>
            <p:cNvSpPr/>
            <p:nvPr/>
          </p:nvSpPr>
          <p:spPr>
            <a:xfrm>
              <a:off x="8526063" y="2938000"/>
              <a:ext cx="133017" cy="118370"/>
            </a:xfrm>
            <a:custGeom>
              <a:avLst/>
              <a:gdLst>
                <a:gd name="txL" fmla="*/ 0 w 176"/>
                <a:gd name="txT" fmla="*/ 0 h 155"/>
                <a:gd name="txR" fmla="*/ 176 w 176"/>
                <a:gd name="txB" fmla="*/ 155 h 155"/>
              </a:gdLst>
              <a:ahLst/>
              <a:cxnLst>
                <a:cxn ang="0">
                  <a:pos x="2147483646" y="2147483646"/>
                </a:cxn>
                <a:cxn ang="0">
                  <a:pos x="2147483646" y="0"/>
                </a:cxn>
                <a:cxn ang="0">
                  <a:pos x="0" y="2147483646"/>
                </a:cxn>
                <a:cxn ang="0">
                  <a:pos x="2147483646" y="2147483646"/>
                </a:cxn>
                <a:cxn ang="0">
                  <a:pos x="2147483646" y="2147483646"/>
                </a:cxn>
              </a:cxnLst>
              <a:rect l="txL" t="txT" r="txR" b="txB"/>
              <a:pathLst>
                <a:path w="176" h="155">
                  <a:moveTo>
                    <a:pt x="176" y="97"/>
                  </a:moveTo>
                  <a:cubicBezTo>
                    <a:pt x="164" y="66"/>
                    <a:pt x="155" y="33"/>
                    <a:pt x="148" y="0"/>
                  </a:cubicBezTo>
                  <a:cubicBezTo>
                    <a:pt x="0" y="29"/>
                    <a:pt x="0" y="29"/>
                    <a:pt x="0" y="29"/>
                  </a:cubicBezTo>
                  <a:cubicBezTo>
                    <a:pt x="10" y="72"/>
                    <a:pt x="22" y="114"/>
                    <a:pt x="37" y="155"/>
                  </a:cubicBezTo>
                  <a:lnTo>
                    <a:pt x="176" y="97"/>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3" name="Freeform 105"/>
            <p:cNvSpPr/>
            <p:nvPr/>
          </p:nvSpPr>
          <p:spPr>
            <a:xfrm>
              <a:off x="8512640" y="2830612"/>
              <a:ext cx="119593" cy="98846"/>
            </a:xfrm>
            <a:custGeom>
              <a:avLst/>
              <a:gdLst>
                <a:gd name="txL" fmla="*/ 0 w 159"/>
                <a:gd name="txT" fmla="*/ 0 h 130"/>
                <a:gd name="txR" fmla="*/ 159 w 159"/>
                <a:gd name="txB" fmla="*/ 130 h 130"/>
              </a:gdLst>
              <a:ahLst/>
              <a:cxnLst>
                <a:cxn ang="0">
                  <a:pos x="2147483646" y="2147483646"/>
                </a:cxn>
                <a:cxn ang="0">
                  <a:pos x="2147483646" y="0"/>
                </a:cxn>
                <a:cxn ang="0">
                  <a:pos x="0" y="0"/>
                </a:cxn>
                <a:cxn ang="0">
                  <a:pos x="2147483646" y="2147483646"/>
                </a:cxn>
                <a:cxn ang="0">
                  <a:pos x="2147483646" y="2147483646"/>
                </a:cxn>
              </a:cxnLst>
              <a:rect l="txL" t="txT" r="txR" b="txB"/>
              <a:pathLst>
                <a:path w="159" h="130">
                  <a:moveTo>
                    <a:pt x="159" y="101"/>
                  </a:moveTo>
                  <a:cubicBezTo>
                    <a:pt x="154" y="68"/>
                    <a:pt x="150" y="34"/>
                    <a:pt x="149" y="0"/>
                  </a:cubicBezTo>
                  <a:cubicBezTo>
                    <a:pt x="0" y="0"/>
                    <a:pt x="0" y="0"/>
                    <a:pt x="0" y="0"/>
                  </a:cubicBezTo>
                  <a:cubicBezTo>
                    <a:pt x="1" y="44"/>
                    <a:pt x="5" y="88"/>
                    <a:pt x="12" y="130"/>
                  </a:cubicBezTo>
                  <a:lnTo>
                    <a:pt x="159" y="10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4" name="Freeform 106"/>
            <p:cNvSpPr/>
            <p:nvPr/>
          </p:nvSpPr>
          <p:spPr>
            <a:xfrm>
              <a:off x="9058130" y="3376091"/>
              <a:ext cx="101288" cy="124472"/>
            </a:xfrm>
            <a:custGeom>
              <a:avLst/>
              <a:gdLst>
                <a:gd name="txL" fmla="*/ 0 w 135"/>
                <a:gd name="txT" fmla="*/ 0 h 164"/>
                <a:gd name="txR" fmla="*/ 135 w 135"/>
                <a:gd name="txB" fmla="*/ 164 h 164"/>
              </a:gdLst>
              <a:ahLst/>
              <a:cxnLst>
                <a:cxn ang="0">
                  <a:pos x="2147483646" y="2147483646"/>
                </a:cxn>
                <a:cxn ang="0">
                  <a:pos x="2147483646" y="0"/>
                </a:cxn>
                <a:cxn ang="0">
                  <a:pos x="0" y="2147483646"/>
                </a:cxn>
                <a:cxn ang="0">
                  <a:pos x="2147483646" y="2147483646"/>
                </a:cxn>
                <a:cxn ang="0">
                  <a:pos x="2147483646" y="2147483646"/>
                </a:cxn>
              </a:cxnLst>
              <a:rect l="txL" t="txT" r="txR" b="txB"/>
              <a:pathLst>
                <a:path w="135" h="164">
                  <a:moveTo>
                    <a:pt x="135" y="14"/>
                  </a:moveTo>
                  <a:cubicBezTo>
                    <a:pt x="99" y="11"/>
                    <a:pt x="64" y="7"/>
                    <a:pt x="29" y="0"/>
                  </a:cubicBezTo>
                  <a:cubicBezTo>
                    <a:pt x="0" y="147"/>
                    <a:pt x="0" y="147"/>
                    <a:pt x="0" y="147"/>
                  </a:cubicBezTo>
                  <a:cubicBezTo>
                    <a:pt x="44" y="156"/>
                    <a:pt x="89" y="162"/>
                    <a:pt x="135" y="164"/>
                  </a:cubicBezTo>
                  <a:lnTo>
                    <a:pt x="135" y="1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5" name="Freeform 107"/>
            <p:cNvSpPr/>
            <p:nvPr/>
          </p:nvSpPr>
          <p:spPr>
            <a:xfrm>
              <a:off x="8814063" y="3290669"/>
              <a:ext cx="131797" cy="143997"/>
            </a:xfrm>
            <a:custGeom>
              <a:avLst/>
              <a:gdLst>
                <a:gd name="txL" fmla="*/ 0 w 174"/>
                <a:gd name="txT" fmla="*/ 0 h 190"/>
                <a:gd name="txR" fmla="*/ 174 w 174"/>
                <a:gd name="txB" fmla="*/ 190 h 190"/>
              </a:gdLst>
              <a:ahLst/>
              <a:cxnLst>
                <a:cxn ang="0">
                  <a:pos x="2147483646" y="2147483646"/>
                </a:cxn>
                <a:cxn ang="0">
                  <a:pos x="2147483646" y="0"/>
                </a:cxn>
                <a:cxn ang="0">
                  <a:pos x="0" y="2147483646"/>
                </a:cxn>
                <a:cxn ang="0">
                  <a:pos x="2147483646" y="2147483646"/>
                </a:cxn>
                <a:cxn ang="0">
                  <a:pos x="2147483646" y="2147483646"/>
                </a:cxn>
              </a:cxnLst>
              <a:rect l="txL" t="txT" r="txR" b="txB"/>
              <a:pathLst>
                <a:path w="174" h="190">
                  <a:moveTo>
                    <a:pt x="174" y="52"/>
                  </a:moveTo>
                  <a:cubicBezTo>
                    <a:pt x="142" y="36"/>
                    <a:pt x="112" y="19"/>
                    <a:pt x="83" y="0"/>
                  </a:cubicBezTo>
                  <a:cubicBezTo>
                    <a:pt x="0" y="124"/>
                    <a:pt x="0" y="124"/>
                    <a:pt x="0" y="124"/>
                  </a:cubicBezTo>
                  <a:cubicBezTo>
                    <a:pt x="37" y="149"/>
                    <a:pt x="76" y="171"/>
                    <a:pt x="116" y="190"/>
                  </a:cubicBezTo>
                  <a:lnTo>
                    <a:pt x="174" y="52"/>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6" name="Freeform 108"/>
            <p:cNvSpPr/>
            <p:nvPr/>
          </p:nvSpPr>
          <p:spPr>
            <a:xfrm>
              <a:off x="8929995" y="3343143"/>
              <a:ext cx="119593" cy="136675"/>
            </a:xfrm>
            <a:custGeom>
              <a:avLst/>
              <a:gdLst>
                <a:gd name="txL" fmla="*/ 0 w 157"/>
                <a:gd name="txT" fmla="*/ 0 h 181"/>
                <a:gd name="txR" fmla="*/ 157 w 157"/>
                <a:gd name="txB" fmla="*/ 181 h 181"/>
              </a:gdLst>
              <a:ahLst/>
              <a:cxnLst>
                <a:cxn ang="0">
                  <a:pos x="2147483646" y="2147483646"/>
                </a:cxn>
                <a:cxn ang="0">
                  <a:pos x="2147483646" y="0"/>
                </a:cxn>
                <a:cxn ang="0">
                  <a:pos x="0" y="2147483646"/>
                </a:cxn>
                <a:cxn ang="0">
                  <a:pos x="2147483646" y="2147483646"/>
                </a:cxn>
                <a:cxn ang="0">
                  <a:pos x="2147483646" y="2147483646"/>
                </a:cxn>
              </a:cxnLst>
              <a:rect l="txL" t="txT" r="txR" b="txB"/>
              <a:pathLst>
                <a:path w="157" h="181">
                  <a:moveTo>
                    <a:pt x="157" y="34"/>
                  </a:moveTo>
                  <a:cubicBezTo>
                    <a:pt x="123" y="25"/>
                    <a:pt x="89" y="14"/>
                    <a:pt x="57" y="0"/>
                  </a:cubicBezTo>
                  <a:cubicBezTo>
                    <a:pt x="0" y="138"/>
                    <a:pt x="0" y="138"/>
                    <a:pt x="0" y="138"/>
                  </a:cubicBezTo>
                  <a:cubicBezTo>
                    <a:pt x="41" y="156"/>
                    <a:pt x="84" y="170"/>
                    <a:pt x="128" y="181"/>
                  </a:cubicBezTo>
                  <a:lnTo>
                    <a:pt x="157" y="3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7" name="Freeform 109"/>
            <p:cNvSpPr/>
            <p:nvPr/>
          </p:nvSpPr>
          <p:spPr>
            <a:xfrm>
              <a:off x="8566335" y="3041726"/>
              <a:ext cx="140339" cy="131794"/>
            </a:xfrm>
            <a:custGeom>
              <a:avLst/>
              <a:gdLst>
                <a:gd name="txL" fmla="*/ 0 w 185"/>
                <a:gd name="txT" fmla="*/ 0 h 174"/>
                <a:gd name="txR" fmla="*/ 185 w 185"/>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85" h="174">
                  <a:moveTo>
                    <a:pt x="185" y="91"/>
                  </a:moveTo>
                  <a:cubicBezTo>
                    <a:pt x="167" y="61"/>
                    <a:pt x="152" y="31"/>
                    <a:pt x="138" y="0"/>
                  </a:cubicBezTo>
                  <a:cubicBezTo>
                    <a:pt x="0" y="57"/>
                    <a:pt x="0" y="57"/>
                    <a:pt x="0" y="57"/>
                  </a:cubicBezTo>
                  <a:cubicBezTo>
                    <a:pt x="17" y="98"/>
                    <a:pt x="37" y="137"/>
                    <a:pt x="60" y="174"/>
                  </a:cubicBezTo>
                  <a:lnTo>
                    <a:pt x="185" y="9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58" name="Freeform 110"/>
            <p:cNvSpPr/>
            <p:nvPr/>
          </p:nvSpPr>
          <p:spPr>
            <a:xfrm>
              <a:off x="8814063" y="2196050"/>
              <a:ext cx="131797" cy="145218"/>
            </a:xfrm>
            <a:custGeom>
              <a:avLst/>
              <a:gdLst>
                <a:gd name="txL" fmla="*/ 0 w 174"/>
                <a:gd name="txT" fmla="*/ 0 h 191"/>
                <a:gd name="txR" fmla="*/ 174 w 174"/>
                <a:gd name="txB" fmla="*/ 191 h 191"/>
              </a:gdLst>
              <a:ahLst/>
              <a:cxnLst>
                <a:cxn ang="0">
                  <a:pos x="2147483646" y="2147483646"/>
                </a:cxn>
                <a:cxn ang="0">
                  <a:pos x="2147483646" y="2147483646"/>
                </a:cxn>
                <a:cxn ang="0">
                  <a:pos x="2147483646" y="0"/>
                </a:cxn>
                <a:cxn ang="0">
                  <a:pos x="0" y="2147483646"/>
                </a:cxn>
                <a:cxn ang="0">
                  <a:pos x="2147483646" y="2147483646"/>
                </a:cxn>
              </a:cxnLst>
              <a:rect l="txL" t="txT" r="txR" b="txB"/>
              <a:pathLst>
                <a:path w="174" h="191">
                  <a:moveTo>
                    <a:pt x="84" y="191"/>
                  </a:moveTo>
                  <a:cubicBezTo>
                    <a:pt x="112" y="172"/>
                    <a:pt x="143" y="154"/>
                    <a:pt x="174" y="139"/>
                  </a:cubicBezTo>
                  <a:cubicBezTo>
                    <a:pt x="117" y="0"/>
                    <a:pt x="117" y="0"/>
                    <a:pt x="117" y="0"/>
                  </a:cubicBezTo>
                  <a:cubicBezTo>
                    <a:pt x="76" y="20"/>
                    <a:pt x="37" y="42"/>
                    <a:pt x="0" y="67"/>
                  </a:cubicBezTo>
                  <a:lnTo>
                    <a:pt x="84" y="191"/>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59" name="Freeform 111"/>
            <p:cNvSpPr/>
            <p:nvPr/>
          </p:nvSpPr>
          <p:spPr>
            <a:xfrm>
              <a:off x="8512640" y="2701259"/>
              <a:ext cx="119593" cy="98846"/>
            </a:xfrm>
            <a:custGeom>
              <a:avLst/>
              <a:gdLst>
                <a:gd name="txL" fmla="*/ 0 w 159"/>
                <a:gd name="txT" fmla="*/ 0 h 131"/>
                <a:gd name="txR" fmla="*/ 159 w 159"/>
                <a:gd name="txB" fmla="*/ 131 h 131"/>
              </a:gdLst>
              <a:ahLst/>
              <a:cxnLst>
                <a:cxn ang="0">
                  <a:pos x="2147483646" y="2147483646"/>
                </a:cxn>
                <a:cxn ang="0">
                  <a:pos x="2147483646" y="2147483646"/>
                </a:cxn>
                <a:cxn ang="0">
                  <a:pos x="2147483646" y="0"/>
                </a:cxn>
                <a:cxn ang="0">
                  <a:pos x="0" y="2147483646"/>
                </a:cxn>
                <a:cxn ang="0">
                  <a:pos x="2147483646" y="2147483646"/>
                </a:cxn>
              </a:cxnLst>
              <a:rect l="txL" t="txT" r="txR" b="txB"/>
              <a:pathLst>
                <a:path w="159" h="131">
                  <a:moveTo>
                    <a:pt x="149" y="131"/>
                  </a:moveTo>
                  <a:cubicBezTo>
                    <a:pt x="150" y="96"/>
                    <a:pt x="154" y="63"/>
                    <a:pt x="159" y="29"/>
                  </a:cubicBezTo>
                  <a:cubicBezTo>
                    <a:pt x="12" y="0"/>
                    <a:pt x="12" y="0"/>
                    <a:pt x="12" y="0"/>
                  </a:cubicBezTo>
                  <a:cubicBezTo>
                    <a:pt x="5" y="43"/>
                    <a:pt x="1" y="86"/>
                    <a:pt x="0" y="131"/>
                  </a:cubicBezTo>
                  <a:lnTo>
                    <a:pt x="149" y="13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0" name="Freeform 112"/>
            <p:cNvSpPr/>
            <p:nvPr/>
          </p:nvSpPr>
          <p:spPr>
            <a:xfrm>
              <a:off x="8712775" y="2264387"/>
              <a:ext cx="139119" cy="146438"/>
            </a:xfrm>
            <a:custGeom>
              <a:avLst/>
              <a:gdLst>
                <a:gd name="txL" fmla="*/ 0 w 184"/>
                <a:gd name="txT" fmla="*/ 0 h 193"/>
                <a:gd name="txR" fmla="*/ 184 w 184"/>
                <a:gd name="txB" fmla="*/ 193 h 193"/>
              </a:gdLst>
              <a:ahLst/>
              <a:cxnLst>
                <a:cxn ang="0">
                  <a:pos x="2147483646" y="2147483646"/>
                </a:cxn>
                <a:cxn ang="0">
                  <a:pos x="2147483646" y="2147483646"/>
                </a:cxn>
                <a:cxn ang="0">
                  <a:pos x="2147483646" y="0"/>
                </a:cxn>
                <a:cxn ang="0">
                  <a:pos x="0" y="2147483646"/>
                </a:cxn>
                <a:cxn ang="0">
                  <a:pos x="2147483646" y="2147483646"/>
                </a:cxn>
              </a:cxnLst>
              <a:rect l="txL" t="txT" r="txR" b="txB"/>
              <a:pathLst>
                <a:path w="184" h="193">
                  <a:moveTo>
                    <a:pt x="106" y="193"/>
                  </a:moveTo>
                  <a:cubicBezTo>
                    <a:pt x="130" y="169"/>
                    <a:pt x="156" y="146"/>
                    <a:pt x="184" y="125"/>
                  </a:cubicBezTo>
                  <a:cubicBezTo>
                    <a:pt x="101" y="0"/>
                    <a:pt x="101" y="0"/>
                    <a:pt x="101" y="0"/>
                  </a:cubicBezTo>
                  <a:cubicBezTo>
                    <a:pt x="65" y="27"/>
                    <a:pt x="31" y="56"/>
                    <a:pt x="0" y="87"/>
                  </a:cubicBezTo>
                  <a:lnTo>
                    <a:pt x="106" y="193"/>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61" name="Freeform 113"/>
            <p:cNvSpPr/>
            <p:nvPr/>
          </p:nvSpPr>
          <p:spPr>
            <a:xfrm>
              <a:off x="8929995" y="2150898"/>
              <a:ext cx="119593" cy="137896"/>
            </a:xfrm>
            <a:custGeom>
              <a:avLst/>
              <a:gdLst>
                <a:gd name="txL" fmla="*/ 0 w 157"/>
                <a:gd name="txT" fmla="*/ 0 h 182"/>
                <a:gd name="txR" fmla="*/ 157 w 157"/>
                <a:gd name="txB" fmla="*/ 182 h 182"/>
              </a:gdLst>
              <a:ahLst/>
              <a:cxnLst>
                <a:cxn ang="0">
                  <a:pos x="0" y="2147483646"/>
                </a:cxn>
                <a:cxn ang="0">
                  <a:pos x="2147483646" y="2147483646"/>
                </a:cxn>
                <a:cxn ang="0">
                  <a:pos x="2147483646" y="2147483646"/>
                </a:cxn>
                <a:cxn ang="0">
                  <a:pos x="2147483646" y="0"/>
                </a:cxn>
                <a:cxn ang="0">
                  <a:pos x="0" y="2147483646"/>
                </a:cxn>
              </a:cxnLst>
              <a:rect l="txL" t="txT" r="txR" b="txB"/>
              <a:pathLst>
                <a:path w="157" h="182">
                  <a:moveTo>
                    <a:pt x="0" y="43"/>
                  </a:moveTo>
                  <a:cubicBezTo>
                    <a:pt x="58" y="182"/>
                    <a:pt x="58" y="182"/>
                    <a:pt x="58" y="182"/>
                  </a:cubicBezTo>
                  <a:cubicBezTo>
                    <a:pt x="90" y="168"/>
                    <a:pt x="123" y="157"/>
                    <a:pt x="157" y="148"/>
                  </a:cubicBezTo>
                  <a:cubicBezTo>
                    <a:pt x="128" y="0"/>
                    <a:pt x="128" y="0"/>
                    <a:pt x="128" y="0"/>
                  </a:cubicBezTo>
                  <a:cubicBezTo>
                    <a:pt x="84" y="12"/>
                    <a:pt x="41" y="26"/>
                    <a:pt x="0" y="43"/>
                  </a:cubicBez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62" name="Freeform 114"/>
            <p:cNvSpPr/>
            <p:nvPr/>
          </p:nvSpPr>
          <p:spPr>
            <a:xfrm>
              <a:off x="8526063" y="2575567"/>
              <a:ext cx="133017" cy="117150"/>
            </a:xfrm>
            <a:custGeom>
              <a:avLst/>
              <a:gdLst>
                <a:gd name="txL" fmla="*/ 0 w 176"/>
                <a:gd name="txT" fmla="*/ 0 h 155"/>
                <a:gd name="txR" fmla="*/ 176 w 176"/>
                <a:gd name="txB" fmla="*/ 155 h 155"/>
              </a:gdLst>
              <a:ahLst/>
              <a:cxnLst>
                <a:cxn ang="0">
                  <a:pos x="2147483646" y="2147483646"/>
                </a:cxn>
                <a:cxn ang="0">
                  <a:pos x="2147483646" y="2147483646"/>
                </a:cxn>
                <a:cxn ang="0">
                  <a:pos x="2147483646" y="0"/>
                </a:cxn>
                <a:cxn ang="0">
                  <a:pos x="0" y="2147483646"/>
                </a:cxn>
                <a:cxn ang="0">
                  <a:pos x="2147483646" y="2147483646"/>
                </a:cxn>
              </a:cxnLst>
              <a:rect l="txL" t="txT" r="txR" b="txB"/>
              <a:pathLst>
                <a:path w="176" h="155">
                  <a:moveTo>
                    <a:pt x="148" y="155"/>
                  </a:moveTo>
                  <a:cubicBezTo>
                    <a:pt x="155" y="122"/>
                    <a:pt x="164" y="89"/>
                    <a:pt x="176" y="57"/>
                  </a:cubicBezTo>
                  <a:cubicBezTo>
                    <a:pt x="37" y="0"/>
                    <a:pt x="37" y="0"/>
                    <a:pt x="37" y="0"/>
                  </a:cubicBezTo>
                  <a:cubicBezTo>
                    <a:pt x="22" y="40"/>
                    <a:pt x="10" y="83"/>
                    <a:pt x="0" y="125"/>
                  </a:cubicBezTo>
                  <a:lnTo>
                    <a:pt x="148" y="155"/>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3" name="Freeform 115"/>
            <p:cNvSpPr/>
            <p:nvPr/>
          </p:nvSpPr>
          <p:spPr>
            <a:xfrm>
              <a:off x="8566335" y="2458416"/>
              <a:ext cx="140339" cy="131794"/>
            </a:xfrm>
            <a:custGeom>
              <a:avLst/>
              <a:gdLst>
                <a:gd name="txL" fmla="*/ 0 w 185"/>
                <a:gd name="txT" fmla="*/ 0 h 174"/>
                <a:gd name="txR" fmla="*/ 185 w 185"/>
                <a:gd name="txB" fmla="*/ 174 h 174"/>
              </a:gdLst>
              <a:ahLst/>
              <a:cxnLst>
                <a:cxn ang="0">
                  <a:pos x="2147483646" y="2147483646"/>
                </a:cxn>
                <a:cxn ang="0">
                  <a:pos x="2147483646" y="2147483646"/>
                </a:cxn>
                <a:cxn ang="0">
                  <a:pos x="2147483646" y="0"/>
                </a:cxn>
                <a:cxn ang="0">
                  <a:pos x="0" y="2147483646"/>
                </a:cxn>
                <a:cxn ang="0">
                  <a:pos x="2147483646" y="2147483646"/>
                </a:cxn>
              </a:cxnLst>
              <a:rect l="txL" t="txT" r="txR" b="txB"/>
              <a:pathLst>
                <a:path w="185" h="174">
                  <a:moveTo>
                    <a:pt x="138" y="174"/>
                  </a:moveTo>
                  <a:cubicBezTo>
                    <a:pt x="152" y="142"/>
                    <a:pt x="167" y="112"/>
                    <a:pt x="185" y="83"/>
                  </a:cubicBezTo>
                  <a:cubicBezTo>
                    <a:pt x="60" y="0"/>
                    <a:pt x="60" y="0"/>
                    <a:pt x="60" y="0"/>
                  </a:cubicBezTo>
                  <a:cubicBezTo>
                    <a:pt x="37" y="37"/>
                    <a:pt x="17" y="76"/>
                    <a:pt x="0" y="116"/>
                  </a:cubicBezTo>
                  <a:lnTo>
                    <a:pt x="138" y="174"/>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64" name="Freeform 116"/>
            <p:cNvSpPr/>
            <p:nvPr/>
          </p:nvSpPr>
          <p:spPr>
            <a:xfrm>
              <a:off x="8628572" y="2353469"/>
              <a:ext cx="142780" cy="140336"/>
            </a:xfrm>
            <a:custGeom>
              <a:avLst/>
              <a:gdLst>
                <a:gd name="txL" fmla="*/ 0 w 189"/>
                <a:gd name="txT" fmla="*/ 0 h 187"/>
                <a:gd name="txR" fmla="*/ 189 w 189"/>
                <a:gd name="txB" fmla="*/ 187 h 187"/>
              </a:gdLst>
              <a:ahLst/>
              <a:cxnLst>
                <a:cxn ang="0">
                  <a:pos x="2147483646" y="2147483646"/>
                </a:cxn>
                <a:cxn ang="0">
                  <a:pos x="2147483646" y="2147483646"/>
                </a:cxn>
                <a:cxn ang="0">
                  <a:pos x="2147483646" y="0"/>
                </a:cxn>
                <a:cxn ang="0">
                  <a:pos x="0" y="2147483646"/>
                </a:cxn>
                <a:cxn ang="0">
                  <a:pos x="2147483646" y="2147483646"/>
                </a:cxn>
              </a:cxnLst>
              <a:rect l="txL" t="txT" r="txR" b="txB"/>
              <a:pathLst>
                <a:path w="189" h="187">
                  <a:moveTo>
                    <a:pt x="125" y="187"/>
                  </a:moveTo>
                  <a:cubicBezTo>
                    <a:pt x="144" y="159"/>
                    <a:pt x="165" y="132"/>
                    <a:pt x="189" y="107"/>
                  </a:cubicBezTo>
                  <a:cubicBezTo>
                    <a:pt x="82" y="0"/>
                    <a:pt x="82" y="0"/>
                    <a:pt x="82" y="0"/>
                  </a:cubicBezTo>
                  <a:cubicBezTo>
                    <a:pt x="53" y="33"/>
                    <a:pt x="25" y="68"/>
                    <a:pt x="0" y="104"/>
                  </a:cubicBezTo>
                  <a:lnTo>
                    <a:pt x="125" y="187"/>
                  </a:lnTo>
                  <a:close/>
                </a:path>
              </a:pathLst>
            </a:custGeom>
            <a:solidFill>
              <a:schemeClr val="bg1"/>
            </a:solidFill>
            <a:ln w="9525">
              <a:noFill/>
            </a:ln>
          </p:spPr>
          <p:txBody>
            <a:bodyPr/>
            <a:lstStyle/>
            <a:p>
              <a:endParaRPr lang="zh-CN" altLang="en-US" sz="900">
                <a:solidFill>
                  <a:srgbClr val="B73A4F"/>
                </a:solidFill>
                <a:latin typeface="+mj-lt"/>
              </a:endParaRPr>
            </a:p>
          </p:txBody>
        </p:sp>
        <p:sp>
          <p:nvSpPr>
            <p:cNvPr id="265" name="Freeform 117"/>
            <p:cNvSpPr/>
            <p:nvPr/>
          </p:nvSpPr>
          <p:spPr>
            <a:xfrm>
              <a:off x="9759825" y="2830612"/>
              <a:ext cx="122034" cy="107388"/>
            </a:xfrm>
            <a:custGeom>
              <a:avLst/>
              <a:gdLst>
                <a:gd name="txL" fmla="*/ 0 w 161"/>
                <a:gd name="txT" fmla="*/ 0 h 141"/>
                <a:gd name="txR" fmla="*/ 161 w 161"/>
                <a:gd name="txB" fmla="*/ 141 h 141"/>
              </a:gdLst>
              <a:ahLst/>
              <a:cxnLst>
                <a:cxn ang="0">
                  <a:pos x="2147483646" y="0"/>
                </a:cxn>
                <a:cxn ang="0">
                  <a:pos x="0" y="2147483646"/>
                </a:cxn>
                <a:cxn ang="0">
                  <a:pos x="2147483646" y="2147483646"/>
                </a:cxn>
                <a:cxn ang="0">
                  <a:pos x="2147483646" y="0"/>
                </a:cxn>
                <a:cxn ang="0">
                  <a:pos x="2147483646" y="0"/>
                </a:cxn>
              </a:cxnLst>
              <a:rect l="txL" t="txT" r="txR" b="txB"/>
              <a:pathLst>
                <a:path w="161" h="141">
                  <a:moveTo>
                    <a:pt x="12" y="0"/>
                  </a:moveTo>
                  <a:cubicBezTo>
                    <a:pt x="10" y="38"/>
                    <a:pt x="7" y="76"/>
                    <a:pt x="0" y="112"/>
                  </a:cubicBezTo>
                  <a:cubicBezTo>
                    <a:pt x="147" y="141"/>
                    <a:pt x="147" y="141"/>
                    <a:pt x="147" y="141"/>
                  </a:cubicBezTo>
                  <a:cubicBezTo>
                    <a:pt x="156" y="95"/>
                    <a:pt x="160" y="48"/>
                    <a:pt x="161" y="0"/>
                  </a:cubicBezTo>
                  <a:lnTo>
                    <a:pt x="12"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6" name="Freeform 118"/>
            <p:cNvSpPr/>
            <p:nvPr/>
          </p:nvSpPr>
          <p:spPr>
            <a:xfrm>
              <a:off x="9728096" y="2946542"/>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34" y="0"/>
                  </a:moveTo>
                  <a:cubicBezTo>
                    <a:pt x="25" y="37"/>
                    <a:pt x="14" y="72"/>
                    <a:pt x="0" y="107"/>
                  </a:cubicBezTo>
                  <a:cubicBezTo>
                    <a:pt x="139" y="164"/>
                    <a:pt x="139" y="164"/>
                    <a:pt x="139" y="164"/>
                  </a:cubicBezTo>
                  <a:cubicBezTo>
                    <a:pt x="156" y="121"/>
                    <a:pt x="170" y="76"/>
                    <a:pt x="181" y="29"/>
                  </a:cubicBezTo>
                  <a:lnTo>
                    <a:pt x="34"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7" name="Freeform 119"/>
            <p:cNvSpPr/>
            <p:nvPr/>
          </p:nvSpPr>
          <p:spPr>
            <a:xfrm>
              <a:off x="9674402" y="3056369"/>
              <a:ext cx="146441" cy="136675"/>
            </a:xfrm>
            <a:custGeom>
              <a:avLst/>
              <a:gdLst>
                <a:gd name="txL" fmla="*/ 0 w 193"/>
                <a:gd name="txT" fmla="*/ 0 h 181"/>
                <a:gd name="txR" fmla="*/ 193 w 193"/>
                <a:gd name="txB" fmla="*/ 181 h 181"/>
              </a:gdLst>
              <a:ahLst/>
              <a:cxnLst>
                <a:cxn ang="0">
                  <a:pos x="2147483646" y="0"/>
                </a:cxn>
                <a:cxn ang="0">
                  <a:pos x="0" y="2147483646"/>
                </a:cxn>
                <a:cxn ang="0">
                  <a:pos x="2147483646" y="2147483646"/>
                </a:cxn>
                <a:cxn ang="0">
                  <a:pos x="2147483646" y="2147483646"/>
                </a:cxn>
                <a:cxn ang="0">
                  <a:pos x="2147483646" y="0"/>
                </a:cxn>
              </a:cxnLst>
              <a:rect l="txL" t="txT" r="txR" b="txB"/>
              <a:pathLst>
                <a:path w="193" h="181">
                  <a:moveTo>
                    <a:pt x="55" y="0"/>
                  </a:moveTo>
                  <a:cubicBezTo>
                    <a:pt x="39" y="34"/>
                    <a:pt x="21" y="67"/>
                    <a:pt x="0" y="97"/>
                  </a:cubicBezTo>
                  <a:cubicBezTo>
                    <a:pt x="125" y="181"/>
                    <a:pt x="125" y="181"/>
                    <a:pt x="125" y="181"/>
                  </a:cubicBezTo>
                  <a:cubicBezTo>
                    <a:pt x="151" y="142"/>
                    <a:pt x="174" y="100"/>
                    <a:pt x="193" y="57"/>
                  </a:cubicBezTo>
                  <a:lnTo>
                    <a:pt x="55"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8" name="Freeform 120"/>
            <p:cNvSpPr/>
            <p:nvPr/>
          </p:nvSpPr>
          <p:spPr>
            <a:xfrm>
              <a:off x="9512096" y="3240637"/>
              <a:ext cx="147662" cy="145218"/>
            </a:xfrm>
            <a:custGeom>
              <a:avLst/>
              <a:gdLst>
                <a:gd name="txL" fmla="*/ 0 w 194"/>
                <a:gd name="txT" fmla="*/ 0 h 192"/>
                <a:gd name="txR" fmla="*/ 194 w 194"/>
                <a:gd name="txB" fmla="*/ 192 h 192"/>
              </a:gdLst>
              <a:ahLst/>
              <a:cxnLst>
                <a:cxn ang="0">
                  <a:pos x="2147483646" y="0"/>
                </a:cxn>
                <a:cxn ang="0">
                  <a:pos x="0" y="2147483646"/>
                </a:cxn>
                <a:cxn ang="0">
                  <a:pos x="2147483646" y="2147483646"/>
                </a:cxn>
                <a:cxn ang="0">
                  <a:pos x="2147483646" y="2147483646"/>
                </a:cxn>
                <a:cxn ang="0">
                  <a:pos x="2147483646" y="0"/>
                </a:cxn>
              </a:cxnLst>
              <a:rect l="txL" t="txT" r="txR" b="txB"/>
              <a:pathLst>
                <a:path w="194" h="192">
                  <a:moveTo>
                    <a:pt x="88" y="0"/>
                  </a:moveTo>
                  <a:cubicBezTo>
                    <a:pt x="61" y="25"/>
                    <a:pt x="31" y="47"/>
                    <a:pt x="0" y="68"/>
                  </a:cubicBezTo>
                  <a:cubicBezTo>
                    <a:pt x="83" y="192"/>
                    <a:pt x="83" y="192"/>
                    <a:pt x="83" y="192"/>
                  </a:cubicBezTo>
                  <a:cubicBezTo>
                    <a:pt x="123" y="166"/>
                    <a:pt x="160" y="138"/>
                    <a:pt x="194" y="106"/>
                  </a:cubicBezTo>
                  <a:lnTo>
                    <a:pt x="8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69" name="Freeform 121"/>
            <p:cNvSpPr/>
            <p:nvPr/>
          </p:nvSpPr>
          <p:spPr>
            <a:xfrm>
              <a:off x="9601181" y="3155215"/>
              <a:ext cx="150102" cy="145218"/>
            </a:xfrm>
            <a:custGeom>
              <a:avLst/>
              <a:gdLst>
                <a:gd name="txL" fmla="*/ 0 w 197"/>
                <a:gd name="txT" fmla="*/ 0 h 191"/>
                <a:gd name="txR" fmla="*/ 197 w 197"/>
                <a:gd name="txB" fmla="*/ 191 h 191"/>
              </a:gdLst>
              <a:ahLst/>
              <a:cxnLst>
                <a:cxn ang="0">
                  <a:pos x="2147483646" y="0"/>
                </a:cxn>
                <a:cxn ang="0">
                  <a:pos x="0" y="2147483646"/>
                </a:cxn>
                <a:cxn ang="0">
                  <a:pos x="2147483646" y="2147483646"/>
                </a:cxn>
                <a:cxn ang="0">
                  <a:pos x="2147483646" y="2147483646"/>
                </a:cxn>
                <a:cxn ang="0">
                  <a:pos x="2147483646" y="0"/>
                </a:cxn>
              </a:cxnLst>
              <a:rect l="txL" t="txT" r="txR" b="txB"/>
              <a:pathLst>
                <a:path w="197" h="191">
                  <a:moveTo>
                    <a:pt x="73" y="0"/>
                  </a:moveTo>
                  <a:cubicBezTo>
                    <a:pt x="50" y="30"/>
                    <a:pt x="26" y="58"/>
                    <a:pt x="0" y="85"/>
                  </a:cubicBezTo>
                  <a:cubicBezTo>
                    <a:pt x="106" y="191"/>
                    <a:pt x="106" y="191"/>
                    <a:pt x="106" y="191"/>
                  </a:cubicBezTo>
                  <a:cubicBezTo>
                    <a:pt x="139" y="157"/>
                    <a:pt x="170" y="122"/>
                    <a:pt x="197" y="84"/>
                  </a:cubicBezTo>
                  <a:lnTo>
                    <a:pt x="73"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0" name="Freeform 122"/>
            <p:cNvSpPr/>
            <p:nvPr/>
          </p:nvSpPr>
          <p:spPr>
            <a:xfrm>
              <a:off x="9191148" y="3382193"/>
              <a:ext cx="103729" cy="118370"/>
            </a:xfrm>
            <a:custGeom>
              <a:avLst/>
              <a:gdLst>
                <a:gd name="txL" fmla="*/ 0 w 137"/>
                <a:gd name="txT" fmla="*/ 0 h 156"/>
                <a:gd name="txR" fmla="*/ 137 w 137"/>
                <a:gd name="txB" fmla="*/ 156 h 156"/>
              </a:gdLst>
              <a:ahLst/>
              <a:cxnLst>
                <a:cxn ang="0">
                  <a:pos x="2147483646" y="0"/>
                </a:cxn>
                <a:cxn ang="0">
                  <a:pos x="2147483646" y="2147483646"/>
                </a:cxn>
                <a:cxn ang="0">
                  <a:pos x="0" y="2147483646"/>
                </a:cxn>
                <a:cxn ang="0">
                  <a:pos x="0" y="2147483646"/>
                </a:cxn>
                <a:cxn ang="0">
                  <a:pos x="2147483646" y="2147483646"/>
                </a:cxn>
                <a:cxn ang="0">
                  <a:pos x="2147483646" y="2147483646"/>
                </a:cxn>
                <a:cxn ang="0">
                  <a:pos x="2147483646" y="0"/>
                </a:cxn>
              </a:cxnLst>
              <a:rect l="txL" t="txT" r="txR" b="txB"/>
              <a:pathLst>
                <a:path w="137" h="156">
                  <a:moveTo>
                    <a:pt x="107" y="0"/>
                  </a:moveTo>
                  <a:cubicBezTo>
                    <a:pt x="75" y="4"/>
                    <a:pt x="42" y="6"/>
                    <a:pt x="8" y="6"/>
                  </a:cubicBezTo>
                  <a:cubicBezTo>
                    <a:pt x="5" y="6"/>
                    <a:pt x="3" y="6"/>
                    <a:pt x="0" y="6"/>
                  </a:cubicBezTo>
                  <a:cubicBezTo>
                    <a:pt x="0" y="156"/>
                    <a:pt x="0" y="156"/>
                    <a:pt x="0" y="156"/>
                  </a:cubicBezTo>
                  <a:cubicBezTo>
                    <a:pt x="3" y="156"/>
                    <a:pt x="5" y="156"/>
                    <a:pt x="8" y="156"/>
                  </a:cubicBezTo>
                  <a:cubicBezTo>
                    <a:pt x="52" y="156"/>
                    <a:pt x="95" y="153"/>
                    <a:pt x="137" y="147"/>
                  </a:cubicBezTo>
                  <a:lnTo>
                    <a:pt x="107"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1" name="Freeform 123"/>
            <p:cNvSpPr/>
            <p:nvPr/>
          </p:nvSpPr>
          <p:spPr>
            <a:xfrm>
              <a:off x="9191148" y="2130153"/>
              <a:ext cx="103729" cy="118370"/>
            </a:xfrm>
            <a:custGeom>
              <a:avLst/>
              <a:gdLst>
                <a:gd name="txL" fmla="*/ 0 w 137"/>
                <a:gd name="txT" fmla="*/ 0 h 157"/>
                <a:gd name="txR" fmla="*/ 137 w 137"/>
                <a:gd name="txB" fmla="*/ 157 h 157"/>
              </a:gdLst>
              <a:ahLst/>
              <a:cxnLst>
                <a:cxn ang="0">
                  <a:pos x="0" y="2147483646"/>
                </a:cxn>
                <a:cxn ang="0">
                  <a:pos x="2147483646" y="2147483646"/>
                </a:cxn>
                <a:cxn ang="0">
                  <a:pos x="2147483646" y="2147483646"/>
                </a:cxn>
                <a:cxn ang="0">
                  <a:pos x="2147483646" y="2147483646"/>
                </a:cxn>
                <a:cxn ang="0">
                  <a:pos x="2147483646" y="0"/>
                </a:cxn>
                <a:cxn ang="0">
                  <a:pos x="0" y="2147483646"/>
                </a:cxn>
                <a:cxn ang="0">
                  <a:pos x="0" y="2147483646"/>
                </a:cxn>
              </a:cxnLst>
              <a:rect l="txL" t="txT" r="txR" b="txB"/>
              <a:pathLst>
                <a:path w="137" h="157">
                  <a:moveTo>
                    <a:pt x="0" y="151"/>
                  </a:moveTo>
                  <a:cubicBezTo>
                    <a:pt x="3" y="151"/>
                    <a:pt x="5" y="150"/>
                    <a:pt x="8" y="150"/>
                  </a:cubicBezTo>
                  <a:cubicBezTo>
                    <a:pt x="42" y="150"/>
                    <a:pt x="75" y="153"/>
                    <a:pt x="108" y="157"/>
                  </a:cubicBezTo>
                  <a:cubicBezTo>
                    <a:pt x="137" y="10"/>
                    <a:pt x="137" y="10"/>
                    <a:pt x="137" y="10"/>
                  </a:cubicBezTo>
                  <a:cubicBezTo>
                    <a:pt x="95" y="4"/>
                    <a:pt x="52" y="0"/>
                    <a:pt x="8" y="0"/>
                  </a:cubicBezTo>
                  <a:cubicBezTo>
                    <a:pt x="5" y="0"/>
                    <a:pt x="3" y="1"/>
                    <a:pt x="0" y="1"/>
                  </a:cubicBezTo>
                  <a:lnTo>
                    <a:pt x="0" y="151"/>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2" name="Freeform 124"/>
            <p:cNvSpPr/>
            <p:nvPr/>
          </p:nvSpPr>
          <p:spPr>
            <a:xfrm>
              <a:off x="9759825" y="2693937"/>
              <a:ext cx="122034" cy="106168"/>
            </a:xfrm>
            <a:custGeom>
              <a:avLst/>
              <a:gdLst>
                <a:gd name="txL" fmla="*/ 0 w 161"/>
                <a:gd name="txT" fmla="*/ 0 h 141"/>
                <a:gd name="txR" fmla="*/ 161 w 161"/>
                <a:gd name="txB" fmla="*/ 141 h 141"/>
              </a:gdLst>
              <a:ahLst/>
              <a:cxnLst>
                <a:cxn ang="0">
                  <a:pos x="0" y="2147483646"/>
                </a:cxn>
                <a:cxn ang="0">
                  <a:pos x="2147483646" y="2147483646"/>
                </a:cxn>
                <a:cxn ang="0">
                  <a:pos x="2147483646" y="2147483646"/>
                </a:cxn>
                <a:cxn ang="0">
                  <a:pos x="2147483646" y="0"/>
                </a:cxn>
                <a:cxn ang="0">
                  <a:pos x="0" y="2147483646"/>
                </a:cxn>
              </a:cxnLst>
              <a:rect l="txL" t="txT" r="txR" b="txB"/>
              <a:pathLst>
                <a:path w="161" h="141">
                  <a:moveTo>
                    <a:pt x="0" y="29"/>
                  </a:moveTo>
                  <a:cubicBezTo>
                    <a:pt x="7" y="65"/>
                    <a:pt x="10" y="103"/>
                    <a:pt x="12" y="141"/>
                  </a:cubicBezTo>
                  <a:cubicBezTo>
                    <a:pt x="161" y="141"/>
                    <a:pt x="161" y="141"/>
                    <a:pt x="161" y="141"/>
                  </a:cubicBezTo>
                  <a:cubicBezTo>
                    <a:pt x="160" y="93"/>
                    <a:pt x="156" y="45"/>
                    <a:pt x="147" y="0"/>
                  </a:cubicBezTo>
                  <a:lnTo>
                    <a:pt x="0" y="2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3" name="Freeform 125"/>
            <p:cNvSpPr/>
            <p:nvPr/>
          </p:nvSpPr>
          <p:spPr>
            <a:xfrm>
              <a:off x="9513317" y="2244863"/>
              <a:ext cx="146441" cy="145218"/>
            </a:xfrm>
            <a:custGeom>
              <a:avLst/>
              <a:gdLst>
                <a:gd name="txL" fmla="*/ 0 w 193"/>
                <a:gd name="txT" fmla="*/ 0 h 192"/>
                <a:gd name="txR" fmla="*/ 193 w 193"/>
                <a:gd name="txB" fmla="*/ 192 h 192"/>
              </a:gdLst>
              <a:ahLst/>
              <a:cxnLst>
                <a:cxn ang="0">
                  <a:pos x="0" y="2147483646"/>
                </a:cxn>
                <a:cxn ang="0">
                  <a:pos x="2147483646" y="2147483646"/>
                </a:cxn>
                <a:cxn ang="0">
                  <a:pos x="2147483646" y="2147483646"/>
                </a:cxn>
                <a:cxn ang="0">
                  <a:pos x="2147483646" y="0"/>
                </a:cxn>
                <a:cxn ang="0">
                  <a:pos x="0" y="2147483646"/>
                </a:cxn>
              </a:cxnLst>
              <a:rect l="txL" t="txT" r="txR" b="txB"/>
              <a:pathLst>
                <a:path w="193" h="192">
                  <a:moveTo>
                    <a:pt x="0" y="124"/>
                  </a:moveTo>
                  <a:cubicBezTo>
                    <a:pt x="30" y="145"/>
                    <a:pt x="60" y="167"/>
                    <a:pt x="87" y="192"/>
                  </a:cubicBezTo>
                  <a:cubicBezTo>
                    <a:pt x="193" y="86"/>
                    <a:pt x="193" y="86"/>
                    <a:pt x="193" y="86"/>
                  </a:cubicBezTo>
                  <a:cubicBezTo>
                    <a:pt x="159" y="54"/>
                    <a:pt x="122" y="25"/>
                    <a:pt x="83" y="0"/>
                  </a:cubicBezTo>
                  <a:lnTo>
                    <a:pt x="0" y="12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4" name="Freeform 126"/>
            <p:cNvSpPr/>
            <p:nvPr/>
          </p:nvSpPr>
          <p:spPr>
            <a:xfrm>
              <a:off x="9601181" y="2331504"/>
              <a:ext cx="150102" cy="143997"/>
            </a:xfrm>
            <a:custGeom>
              <a:avLst/>
              <a:gdLst>
                <a:gd name="txL" fmla="*/ 0 w 197"/>
                <a:gd name="txT" fmla="*/ 0 h 191"/>
                <a:gd name="txR" fmla="*/ 197 w 197"/>
                <a:gd name="txB" fmla="*/ 191 h 191"/>
              </a:gdLst>
              <a:ahLst/>
              <a:cxnLst>
                <a:cxn ang="0">
                  <a:pos x="0" y="2147483646"/>
                </a:cxn>
                <a:cxn ang="0">
                  <a:pos x="2147483646" y="2147483646"/>
                </a:cxn>
                <a:cxn ang="0">
                  <a:pos x="2147483646" y="2147483646"/>
                </a:cxn>
                <a:cxn ang="0">
                  <a:pos x="2147483646" y="0"/>
                </a:cxn>
                <a:cxn ang="0">
                  <a:pos x="0" y="2147483646"/>
                </a:cxn>
              </a:cxnLst>
              <a:rect l="txL" t="txT" r="txR" b="txB"/>
              <a:pathLst>
                <a:path w="197" h="191">
                  <a:moveTo>
                    <a:pt x="0" y="106"/>
                  </a:moveTo>
                  <a:cubicBezTo>
                    <a:pt x="26" y="132"/>
                    <a:pt x="51" y="161"/>
                    <a:pt x="73" y="191"/>
                  </a:cubicBezTo>
                  <a:cubicBezTo>
                    <a:pt x="197" y="108"/>
                    <a:pt x="197" y="108"/>
                    <a:pt x="197" y="108"/>
                  </a:cubicBezTo>
                  <a:cubicBezTo>
                    <a:pt x="170" y="69"/>
                    <a:pt x="139" y="33"/>
                    <a:pt x="106" y="0"/>
                  </a:cubicBezTo>
                  <a:lnTo>
                    <a:pt x="0" y="106"/>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5" name="Freeform 127"/>
            <p:cNvSpPr/>
            <p:nvPr/>
          </p:nvSpPr>
          <p:spPr>
            <a:xfrm>
              <a:off x="9674402" y="2437672"/>
              <a:ext cx="146441" cy="136675"/>
            </a:xfrm>
            <a:custGeom>
              <a:avLst/>
              <a:gdLst>
                <a:gd name="txL" fmla="*/ 0 w 194"/>
                <a:gd name="txT" fmla="*/ 0 h 181"/>
                <a:gd name="txR" fmla="*/ 194 w 194"/>
                <a:gd name="txB" fmla="*/ 181 h 181"/>
              </a:gdLst>
              <a:ahLst/>
              <a:cxnLst>
                <a:cxn ang="0">
                  <a:pos x="0" y="2147483646"/>
                </a:cxn>
                <a:cxn ang="0">
                  <a:pos x="2147483646" y="2147483646"/>
                </a:cxn>
                <a:cxn ang="0">
                  <a:pos x="2147483646" y="2147483646"/>
                </a:cxn>
                <a:cxn ang="0">
                  <a:pos x="2147483646" y="0"/>
                </a:cxn>
                <a:cxn ang="0">
                  <a:pos x="0" y="2147483646"/>
                </a:cxn>
              </a:cxnLst>
              <a:rect l="txL" t="txT" r="txR" b="txB"/>
              <a:pathLst>
                <a:path w="194" h="181">
                  <a:moveTo>
                    <a:pt x="0" y="84"/>
                  </a:moveTo>
                  <a:cubicBezTo>
                    <a:pt x="21" y="115"/>
                    <a:pt x="39" y="147"/>
                    <a:pt x="55" y="181"/>
                  </a:cubicBezTo>
                  <a:cubicBezTo>
                    <a:pt x="194" y="124"/>
                    <a:pt x="194" y="124"/>
                    <a:pt x="194" y="124"/>
                  </a:cubicBezTo>
                  <a:cubicBezTo>
                    <a:pt x="174" y="81"/>
                    <a:pt x="151" y="40"/>
                    <a:pt x="125" y="0"/>
                  </a:cubicBezTo>
                  <a:lnTo>
                    <a:pt x="0" y="84"/>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6" name="Freeform 128"/>
            <p:cNvSpPr/>
            <p:nvPr/>
          </p:nvSpPr>
          <p:spPr>
            <a:xfrm>
              <a:off x="9728096" y="2559703"/>
              <a:ext cx="136678" cy="124472"/>
            </a:xfrm>
            <a:custGeom>
              <a:avLst/>
              <a:gdLst>
                <a:gd name="txL" fmla="*/ 0 w 181"/>
                <a:gd name="txT" fmla="*/ 0 h 164"/>
                <a:gd name="txR" fmla="*/ 181 w 181"/>
                <a:gd name="txB" fmla="*/ 164 h 164"/>
              </a:gdLst>
              <a:ahLst/>
              <a:cxnLst>
                <a:cxn ang="0">
                  <a:pos x="2147483646" y="0"/>
                </a:cxn>
                <a:cxn ang="0">
                  <a:pos x="0" y="2147483646"/>
                </a:cxn>
                <a:cxn ang="0">
                  <a:pos x="2147483646" y="2147483646"/>
                </a:cxn>
                <a:cxn ang="0">
                  <a:pos x="2147483646" y="2147483646"/>
                </a:cxn>
                <a:cxn ang="0">
                  <a:pos x="2147483646" y="0"/>
                </a:cxn>
              </a:cxnLst>
              <a:rect l="txL" t="txT" r="txR" b="txB"/>
              <a:pathLst>
                <a:path w="181" h="164">
                  <a:moveTo>
                    <a:pt x="139" y="0"/>
                  </a:moveTo>
                  <a:cubicBezTo>
                    <a:pt x="0" y="57"/>
                    <a:pt x="0" y="57"/>
                    <a:pt x="0" y="57"/>
                  </a:cubicBezTo>
                  <a:cubicBezTo>
                    <a:pt x="14" y="92"/>
                    <a:pt x="25" y="128"/>
                    <a:pt x="34" y="164"/>
                  </a:cubicBezTo>
                  <a:cubicBezTo>
                    <a:pt x="181" y="135"/>
                    <a:pt x="181" y="135"/>
                    <a:pt x="181" y="135"/>
                  </a:cubicBezTo>
                  <a:cubicBezTo>
                    <a:pt x="170" y="89"/>
                    <a:pt x="156" y="44"/>
                    <a:pt x="139" y="0"/>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7" name="Freeform 129"/>
            <p:cNvSpPr/>
            <p:nvPr/>
          </p:nvSpPr>
          <p:spPr>
            <a:xfrm>
              <a:off x="9412028" y="2180186"/>
              <a:ext cx="137899" cy="141556"/>
            </a:xfrm>
            <a:custGeom>
              <a:avLst/>
              <a:gdLst>
                <a:gd name="txL" fmla="*/ 0 w 182"/>
                <a:gd name="txT" fmla="*/ 0 h 187"/>
                <a:gd name="txR" fmla="*/ 182 w 182"/>
                <a:gd name="txB" fmla="*/ 187 h 187"/>
              </a:gdLst>
              <a:ahLst/>
              <a:cxnLst>
                <a:cxn ang="0">
                  <a:pos x="0" y="2147483646"/>
                </a:cxn>
                <a:cxn ang="0">
                  <a:pos x="2147483646" y="2147483646"/>
                </a:cxn>
                <a:cxn ang="0">
                  <a:pos x="2147483646" y="2147483646"/>
                </a:cxn>
                <a:cxn ang="0">
                  <a:pos x="2147483646" y="0"/>
                </a:cxn>
                <a:cxn ang="0">
                  <a:pos x="0" y="2147483646"/>
                </a:cxn>
              </a:cxnLst>
              <a:rect l="txL" t="txT" r="txR" b="txB"/>
              <a:pathLst>
                <a:path w="182" h="187">
                  <a:moveTo>
                    <a:pt x="0" y="139"/>
                  </a:moveTo>
                  <a:cubicBezTo>
                    <a:pt x="34" y="153"/>
                    <a:pt x="67" y="169"/>
                    <a:pt x="99" y="187"/>
                  </a:cubicBezTo>
                  <a:cubicBezTo>
                    <a:pt x="182" y="62"/>
                    <a:pt x="182" y="62"/>
                    <a:pt x="182" y="62"/>
                  </a:cubicBezTo>
                  <a:cubicBezTo>
                    <a:pt x="142" y="39"/>
                    <a:pt x="101" y="18"/>
                    <a:pt x="58" y="0"/>
                  </a:cubicBezTo>
                  <a:lnTo>
                    <a:pt x="0" y="139"/>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8" name="Freeform 130"/>
            <p:cNvSpPr/>
            <p:nvPr/>
          </p:nvSpPr>
          <p:spPr>
            <a:xfrm>
              <a:off x="9303419" y="3356566"/>
              <a:ext cx="123255" cy="131794"/>
            </a:xfrm>
            <a:custGeom>
              <a:avLst/>
              <a:gdLst>
                <a:gd name="txL" fmla="*/ 0 w 163"/>
                <a:gd name="txT" fmla="*/ 0 h 174"/>
                <a:gd name="txR" fmla="*/ 163 w 163"/>
                <a:gd name="txB" fmla="*/ 174 h 174"/>
              </a:gdLst>
              <a:ahLst/>
              <a:cxnLst>
                <a:cxn ang="0">
                  <a:pos x="2147483646" y="2147483646"/>
                </a:cxn>
                <a:cxn ang="0">
                  <a:pos x="2147483646" y="0"/>
                </a:cxn>
                <a:cxn ang="0">
                  <a:pos x="0" y="2147483646"/>
                </a:cxn>
                <a:cxn ang="0">
                  <a:pos x="2147483646" y="2147483646"/>
                </a:cxn>
                <a:cxn ang="0">
                  <a:pos x="2147483646" y="2147483646"/>
                </a:cxn>
              </a:cxnLst>
              <a:rect l="txL" t="txT" r="txR" b="txB"/>
              <a:pathLst>
                <a:path w="163" h="174">
                  <a:moveTo>
                    <a:pt x="163" y="138"/>
                  </a:moveTo>
                  <a:cubicBezTo>
                    <a:pt x="105" y="0"/>
                    <a:pt x="105" y="0"/>
                    <a:pt x="105" y="0"/>
                  </a:cubicBezTo>
                  <a:cubicBezTo>
                    <a:pt x="71" y="11"/>
                    <a:pt x="36" y="21"/>
                    <a:pt x="0" y="27"/>
                  </a:cubicBezTo>
                  <a:cubicBezTo>
                    <a:pt x="29" y="174"/>
                    <a:pt x="29" y="174"/>
                    <a:pt x="29" y="174"/>
                  </a:cubicBezTo>
                  <a:cubicBezTo>
                    <a:pt x="75" y="166"/>
                    <a:pt x="120" y="154"/>
                    <a:pt x="163" y="138"/>
                  </a:cubicBez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79" name="Freeform 131"/>
            <p:cNvSpPr/>
            <p:nvPr/>
          </p:nvSpPr>
          <p:spPr>
            <a:xfrm>
              <a:off x="9412028" y="3308975"/>
              <a:ext cx="137899" cy="141556"/>
            </a:xfrm>
            <a:custGeom>
              <a:avLst/>
              <a:gdLst>
                <a:gd name="txL" fmla="*/ 0 w 182"/>
                <a:gd name="txT" fmla="*/ 0 h 187"/>
                <a:gd name="txR" fmla="*/ 182 w 182"/>
                <a:gd name="txB" fmla="*/ 187 h 187"/>
              </a:gdLst>
              <a:ahLst/>
              <a:cxnLst>
                <a:cxn ang="0">
                  <a:pos x="2147483646" y="0"/>
                </a:cxn>
                <a:cxn ang="0">
                  <a:pos x="0" y="2147483646"/>
                </a:cxn>
                <a:cxn ang="0">
                  <a:pos x="2147483646" y="2147483646"/>
                </a:cxn>
                <a:cxn ang="0">
                  <a:pos x="2147483646" y="2147483646"/>
                </a:cxn>
                <a:cxn ang="0">
                  <a:pos x="2147483646" y="0"/>
                </a:cxn>
              </a:cxnLst>
              <a:rect l="txL" t="txT" r="txR" b="txB"/>
              <a:pathLst>
                <a:path w="182" h="187">
                  <a:moveTo>
                    <a:pt x="98" y="0"/>
                  </a:moveTo>
                  <a:cubicBezTo>
                    <a:pt x="67" y="18"/>
                    <a:pt x="34" y="34"/>
                    <a:pt x="0" y="48"/>
                  </a:cubicBezTo>
                  <a:cubicBezTo>
                    <a:pt x="57" y="187"/>
                    <a:pt x="57" y="187"/>
                    <a:pt x="57" y="187"/>
                  </a:cubicBezTo>
                  <a:cubicBezTo>
                    <a:pt x="100" y="169"/>
                    <a:pt x="142" y="148"/>
                    <a:pt x="182" y="124"/>
                  </a:cubicBezTo>
                  <a:lnTo>
                    <a:pt x="98" y="0"/>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80" name="Freeform 132"/>
            <p:cNvSpPr/>
            <p:nvPr/>
          </p:nvSpPr>
          <p:spPr>
            <a:xfrm>
              <a:off x="9303419" y="2142357"/>
              <a:ext cx="123255" cy="131794"/>
            </a:xfrm>
            <a:custGeom>
              <a:avLst/>
              <a:gdLst>
                <a:gd name="txL" fmla="*/ 0 w 163"/>
                <a:gd name="txT" fmla="*/ 0 h 174"/>
                <a:gd name="txR" fmla="*/ 163 w 163"/>
                <a:gd name="txB" fmla="*/ 174 h 174"/>
              </a:gdLst>
              <a:ahLst/>
              <a:cxnLst>
                <a:cxn ang="0">
                  <a:pos x="0" y="2147483646"/>
                </a:cxn>
                <a:cxn ang="0">
                  <a:pos x="2147483646" y="2147483646"/>
                </a:cxn>
                <a:cxn ang="0">
                  <a:pos x="2147483646" y="2147483646"/>
                </a:cxn>
                <a:cxn ang="0">
                  <a:pos x="2147483646" y="0"/>
                </a:cxn>
                <a:cxn ang="0">
                  <a:pos x="0" y="2147483646"/>
                </a:cxn>
              </a:cxnLst>
              <a:rect l="txL" t="txT" r="txR" b="txB"/>
              <a:pathLst>
                <a:path w="163" h="174">
                  <a:moveTo>
                    <a:pt x="0" y="147"/>
                  </a:moveTo>
                  <a:cubicBezTo>
                    <a:pt x="37" y="153"/>
                    <a:pt x="72" y="163"/>
                    <a:pt x="106" y="174"/>
                  </a:cubicBezTo>
                  <a:cubicBezTo>
                    <a:pt x="163" y="36"/>
                    <a:pt x="163" y="36"/>
                    <a:pt x="163" y="36"/>
                  </a:cubicBezTo>
                  <a:cubicBezTo>
                    <a:pt x="120" y="20"/>
                    <a:pt x="76" y="8"/>
                    <a:pt x="30" y="0"/>
                  </a:cubicBezTo>
                  <a:lnTo>
                    <a:pt x="0" y="147"/>
                  </a:lnTo>
                  <a:close/>
                </a:path>
              </a:pathLst>
            </a:custGeom>
            <a:solidFill>
              <a:srgbClr val="B73A4F"/>
            </a:solidFill>
            <a:ln w="9525">
              <a:noFill/>
            </a:ln>
          </p:spPr>
          <p:txBody>
            <a:bodyPr/>
            <a:lstStyle/>
            <a:p>
              <a:endParaRPr lang="zh-CN" altLang="en-US" sz="900">
                <a:solidFill>
                  <a:srgbClr val="B73A4F"/>
                </a:solidFill>
                <a:latin typeface="+mj-lt"/>
              </a:endParaRPr>
            </a:p>
          </p:txBody>
        </p:sp>
        <p:sp>
          <p:nvSpPr>
            <p:cNvPr id="284" name="文本框 248"/>
            <p:cNvSpPr/>
            <p:nvPr/>
          </p:nvSpPr>
          <p:spPr>
            <a:xfrm>
              <a:off x="8807684" y="2523963"/>
              <a:ext cx="941785" cy="52322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charset="0"/>
                </a:defRPr>
              </a:lvl5pPr>
            </a:lstStyle>
            <a:p>
              <a:pPr marL="0" indent="0" eaLnBrk="1" hangingPunct="1">
                <a:lnSpc>
                  <a:spcPct val="100000"/>
                </a:lnSpc>
                <a:spcBef>
                  <a:spcPct val="0"/>
                </a:spcBef>
                <a:buNone/>
              </a:pPr>
              <a:r>
                <a:rPr lang="en-US" altLang="zh-CN" b="1" dirty="0">
                  <a:solidFill>
                    <a:srgbClr val="B73A4F"/>
                  </a:solidFill>
                  <a:latin typeface="+mj-lt"/>
                </a:rPr>
                <a:t>80%</a:t>
              </a:r>
              <a:endParaRPr lang="en-US" altLang="zh-CN" b="1" dirty="0">
                <a:solidFill>
                  <a:srgbClr val="B73A4F"/>
                </a:solidFill>
                <a:latin typeface="+mj-lt"/>
                <a:sym typeface="宋体" panose="02010600030101010101" pitchFamily="2" charset="-122"/>
              </a:endParaRPr>
            </a:p>
          </p:txBody>
        </p:sp>
      </p:grpSp>
      <p:sp>
        <p:nvSpPr>
          <p:cNvPr id="285" name="TextBox 23"/>
          <p:cNvSpPr txBox="1"/>
          <p:nvPr/>
        </p:nvSpPr>
        <p:spPr>
          <a:xfrm>
            <a:off x="1622762" y="3851028"/>
            <a:ext cx="2013585" cy="616579"/>
          </a:xfrm>
          <a:prstGeom prst="rect">
            <a:avLst/>
          </a:prstGeom>
          <a:noFill/>
        </p:spPr>
        <p:txBody>
          <a:bodyPr wrap="square" rtlCol="0">
            <a:spAutoFit/>
          </a:bodyPr>
          <a:lstStyle/>
          <a:p>
            <a:pPr algn="ctr">
              <a:lnSpc>
                <a:spcPct val="150000"/>
              </a:lnSpc>
            </a:pPr>
            <a:r>
              <a:rPr lang="en-US" altLang="zh-CN" sz="1200" dirty="0">
                <a:solidFill>
                  <a:srgbClr val="B73A4F"/>
                </a:solidFill>
                <a:latin typeface="+mj-lt"/>
                <a:ea typeface="微软雅黑" panose="020B0503020204020204" charset="-122"/>
                <a:cs typeface="+mn-ea"/>
                <a:sym typeface="+mn-lt"/>
              </a:rPr>
              <a:t>Easy to change colors, photos and Text.</a:t>
            </a:r>
            <a:endParaRPr lang="zh-CN" altLang="en-US" sz="1200" dirty="0">
              <a:solidFill>
                <a:srgbClr val="B73A4F"/>
              </a:solidFill>
              <a:latin typeface="+mj-lt"/>
              <a:ea typeface="微软雅黑" panose="020B0503020204020204" charset="-122"/>
              <a:cs typeface="+mn-ea"/>
              <a:sym typeface="+mn-lt"/>
            </a:endParaRPr>
          </a:p>
        </p:txBody>
      </p:sp>
      <p:sp>
        <p:nvSpPr>
          <p:cNvPr id="286" name="TextBox 24"/>
          <p:cNvSpPr txBox="1"/>
          <p:nvPr/>
        </p:nvSpPr>
        <p:spPr>
          <a:xfrm>
            <a:off x="2209515" y="3533400"/>
            <a:ext cx="848309"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Suggest</a:t>
            </a:r>
            <a:endParaRPr lang="zh-CN" altLang="en-US" sz="1600" b="1" dirty="0">
              <a:solidFill>
                <a:srgbClr val="B73A4F"/>
              </a:solidFill>
              <a:latin typeface="+mj-lt"/>
              <a:ea typeface="微软雅黑" panose="020B0503020204020204" charset="-122"/>
            </a:endParaRPr>
          </a:p>
        </p:txBody>
      </p:sp>
      <p:sp>
        <p:nvSpPr>
          <p:cNvPr id="287" name="TextBox 23"/>
          <p:cNvSpPr txBox="1"/>
          <p:nvPr/>
        </p:nvSpPr>
        <p:spPr>
          <a:xfrm>
            <a:off x="3783032" y="3833443"/>
            <a:ext cx="2013585" cy="893578"/>
          </a:xfrm>
          <a:prstGeom prst="rect">
            <a:avLst/>
          </a:prstGeom>
          <a:noFill/>
        </p:spPr>
        <p:txBody>
          <a:bodyPr wrap="square" rtlCol="0">
            <a:spAutoFit/>
          </a:bodyPr>
          <a:lstStyle/>
          <a:p>
            <a:pPr algn="ctr">
              <a:lnSpc>
                <a:spcPct val="150000"/>
              </a:lnSpc>
            </a:pPr>
            <a:r>
              <a:rPr lang="en-US" altLang="zh-CN" sz="1200" dirty="0">
                <a:solidFill>
                  <a:srgbClr val="B73A4F"/>
                </a:solidFill>
                <a:latin typeface="+mj-lt"/>
                <a:ea typeface="微软雅黑" panose="020B0503020204020204" charset="-122"/>
                <a:cs typeface="+mn-ea"/>
                <a:sym typeface="+mn-lt"/>
              </a:rPr>
              <a:t>I hope and I believe that this Template will your Time, Money and Reputation.</a:t>
            </a:r>
            <a:endParaRPr lang="zh-CN" altLang="en-US" sz="1200" dirty="0">
              <a:solidFill>
                <a:srgbClr val="B73A4F"/>
              </a:solidFill>
              <a:latin typeface="+mj-lt"/>
              <a:ea typeface="微软雅黑" panose="020B0503020204020204" charset="-122"/>
              <a:cs typeface="+mn-ea"/>
              <a:sym typeface="+mn-lt"/>
            </a:endParaRPr>
          </a:p>
        </p:txBody>
      </p:sp>
      <p:sp>
        <p:nvSpPr>
          <p:cNvPr id="288" name="TextBox 24"/>
          <p:cNvSpPr txBox="1"/>
          <p:nvPr/>
        </p:nvSpPr>
        <p:spPr>
          <a:xfrm>
            <a:off x="4377799" y="3533400"/>
            <a:ext cx="832279"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Success</a:t>
            </a:r>
            <a:endParaRPr lang="zh-CN" altLang="en-US" sz="1600" b="1" dirty="0">
              <a:solidFill>
                <a:srgbClr val="B73A4F"/>
              </a:solidFill>
              <a:latin typeface="+mj-lt"/>
              <a:ea typeface="微软雅黑" panose="020B0503020204020204" charset="-122"/>
            </a:endParaRPr>
          </a:p>
        </p:txBody>
      </p:sp>
      <p:sp>
        <p:nvSpPr>
          <p:cNvPr id="289" name="TextBox 23"/>
          <p:cNvSpPr txBox="1"/>
          <p:nvPr/>
        </p:nvSpPr>
        <p:spPr>
          <a:xfrm>
            <a:off x="6000452" y="3833444"/>
            <a:ext cx="2013585" cy="616579"/>
          </a:xfrm>
          <a:prstGeom prst="rect">
            <a:avLst/>
          </a:prstGeom>
          <a:noFill/>
        </p:spPr>
        <p:txBody>
          <a:bodyPr wrap="square" rtlCol="0">
            <a:spAutoFit/>
          </a:bodyPr>
          <a:lstStyle/>
          <a:p>
            <a:pPr algn="ctr">
              <a:lnSpc>
                <a:spcPct val="150000"/>
              </a:lnSpc>
            </a:pPr>
            <a:r>
              <a:rPr lang="en-US" altLang="zh-CN" sz="1200" dirty="0">
                <a:solidFill>
                  <a:srgbClr val="B73A4F"/>
                </a:solidFill>
                <a:latin typeface="+mj-lt"/>
                <a:ea typeface="微软雅黑" panose="020B0503020204020204" charset="-122"/>
                <a:cs typeface="+mn-ea"/>
                <a:sym typeface="+mn-lt"/>
              </a:rPr>
              <a:t>Easy to change colors, photos and Text.</a:t>
            </a:r>
            <a:endParaRPr lang="zh-CN" altLang="en-US" sz="1200" dirty="0">
              <a:solidFill>
                <a:srgbClr val="B73A4F"/>
              </a:solidFill>
              <a:latin typeface="+mj-lt"/>
              <a:ea typeface="微软雅黑" panose="020B0503020204020204" charset="-122"/>
              <a:cs typeface="+mn-ea"/>
              <a:sym typeface="+mn-lt"/>
            </a:endParaRPr>
          </a:p>
        </p:txBody>
      </p:sp>
      <p:sp>
        <p:nvSpPr>
          <p:cNvPr id="290" name="TextBox 24"/>
          <p:cNvSpPr txBox="1"/>
          <p:nvPr/>
        </p:nvSpPr>
        <p:spPr>
          <a:xfrm>
            <a:off x="6736282" y="3533400"/>
            <a:ext cx="550152"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Split</a:t>
            </a:r>
            <a:endParaRPr lang="zh-CN" altLang="en-US" sz="1600" b="1" dirty="0">
              <a:solidFill>
                <a:srgbClr val="B73A4F"/>
              </a:solidFill>
              <a:latin typeface="+mj-lt"/>
              <a:ea typeface="微软雅黑" panose="020B0503020204020204" charset="-122"/>
            </a:endParaRPr>
          </a:p>
        </p:txBody>
      </p:sp>
      <p:sp>
        <p:nvSpPr>
          <p:cNvPr id="291" name="TextBox 23"/>
          <p:cNvSpPr txBox="1"/>
          <p:nvPr/>
        </p:nvSpPr>
        <p:spPr>
          <a:xfrm>
            <a:off x="8232160" y="3763105"/>
            <a:ext cx="2013585" cy="893578"/>
          </a:xfrm>
          <a:prstGeom prst="rect">
            <a:avLst/>
          </a:prstGeom>
          <a:noFill/>
        </p:spPr>
        <p:txBody>
          <a:bodyPr wrap="square" rtlCol="0">
            <a:spAutoFit/>
          </a:bodyPr>
          <a:lstStyle/>
          <a:p>
            <a:pPr algn="ctr">
              <a:lnSpc>
                <a:spcPct val="150000"/>
              </a:lnSpc>
            </a:pPr>
            <a:r>
              <a:rPr lang="en-US" altLang="zh-CN" sz="1200" dirty="0">
                <a:solidFill>
                  <a:srgbClr val="B73A4F"/>
                </a:solidFill>
                <a:latin typeface="+mj-lt"/>
                <a:ea typeface="微软雅黑" panose="020B0503020204020204" charset="-122"/>
                <a:cs typeface="+mn-ea"/>
                <a:sym typeface="+mn-lt"/>
              </a:rPr>
              <a:t>I hope and I believe that this Template will your Time, Money and Reputation.</a:t>
            </a:r>
            <a:endParaRPr lang="zh-CN" altLang="en-US" sz="1200" dirty="0">
              <a:solidFill>
                <a:srgbClr val="B73A4F"/>
              </a:solidFill>
              <a:latin typeface="+mj-lt"/>
              <a:ea typeface="微软雅黑" panose="020B0503020204020204" charset="-122"/>
              <a:cs typeface="+mn-ea"/>
              <a:sym typeface="+mn-lt"/>
            </a:endParaRPr>
          </a:p>
        </p:txBody>
      </p:sp>
      <p:sp>
        <p:nvSpPr>
          <p:cNvPr id="292" name="TextBox 24"/>
          <p:cNvSpPr txBox="1"/>
          <p:nvPr/>
        </p:nvSpPr>
        <p:spPr>
          <a:xfrm>
            <a:off x="8929518" y="3533400"/>
            <a:ext cx="627096"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Skills</a:t>
            </a:r>
            <a:endParaRPr lang="zh-CN" altLang="en-US" sz="1600" b="1" dirty="0">
              <a:solidFill>
                <a:srgbClr val="B73A4F"/>
              </a:solidFill>
              <a:latin typeface="+mj-lt"/>
              <a:ea typeface="微软雅黑" panose="020B0503020204020204" charset="-122"/>
            </a:endParaRPr>
          </a:p>
        </p:txBody>
      </p:sp>
      <p:cxnSp>
        <p:nvCxnSpPr>
          <p:cNvPr id="293" name="直接连接符 292"/>
          <p:cNvCxnSpPr/>
          <p:nvPr/>
        </p:nvCxnSpPr>
        <p:spPr>
          <a:xfrm>
            <a:off x="3701324" y="2095863"/>
            <a:ext cx="0" cy="1478280"/>
          </a:xfrm>
          <a:prstGeom prst="line">
            <a:avLst/>
          </a:prstGeom>
          <a:ln>
            <a:solidFill>
              <a:srgbClr val="B73A4F"/>
            </a:solidFill>
            <a:prstDash val="sysDash"/>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a:off x="5907314" y="2083957"/>
            <a:ext cx="0" cy="1478280"/>
          </a:xfrm>
          <a:prstGeom prst="line">
            <a:avLst/>
          </a:prstGeom>
          <a:ln>
            <a:solidFill>
              <a:srgbClr val="B73A4F"/>
            </a:solidFill>
            <a:prstDash val="sysDash"/>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a:off x="8178074" y="2011567"/>
            <a:ext cx="0" cy="1478280"/>
          </a:xfrm>
          <a:prstGeom prst="line">
            <a:avLst/>
          </a:prstGeom>
          <a:ln>
            <a:solidFill>
              <a:srgbClr val="B73A4F"/>
            </a:solidFill>
            <a:prstDash val="sys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089140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wedge">
                                      <p:cBhvr>
                                        <p:cTn id="7" dur="2000"/>
                                        <p:tgtEl>
                                          <p:spTgt spid="297"/>
                                        </p:tgtEl>
                                      </p:cBhvr>
                                    </p:animEffect>
                                  </p:childTnLst>
                                </p:cTn>
                              </p:par>
                              <p:par>
                                <p:cTn id="8" presetID="20" presetClass="entr" presetSubtype="0" fill="hold" nodeType="withEffect">
                                  <p:stCondLst>
                                    <p:cond delay="0"/>
                                  </p:stCondLst>
                                  <p:childTnLst>
                                    <p:set>
                                      <p:cBhvr>
                                        <p:cTn id="9" dur="1" fill="hold">
                                          <p:stCondLst>
                                            <p:cond delay="0"/>
                                          </p:stCondLst>
                                        </p:cTn>
                                        <p:tgtEl>
                                          <p:spTgt spid="296"/>
                                        </p:tgtEl>
                                        <p:attrNameLst>
                                          <p:attrName>style.visibility</p:attrName>
                                        </p:attrNameLst>
                                      </p:cBhvr>
                                      <p:to>
                                        <p:strVal val="visible"/>
                                      </p:to>
                                    </p:set>
                                    <p:animEffect transition="in" filter="wedge">
                                      <p:cBhvr>
                                        <p:cTn id="10" dur="2000"/>
                                        <p:tgtEl>
                                          <p:spTgt spid="296"/>
                                        </p:tgtEl>
                                      </p:cBhvr>
                                    </p:animEffect>
                                  </p:childTnLst>
                                </p:cTn>
                              </p:par>
                              <p:par>
                                <p:cTn id="11" presetID="20" presetClass="entr" presetSubtype="0" fill="hold" nodeType="withEffect">
                                  <p:stCondLst>
                                    <p:cond delay="0"/>
                                  </p:stCondLst>
                                  <p:childTnLst>
                                    <p:set>
                                      <p:cBhvr>
                                        <p:cTn id="12" dur="1" fill="hold">
                                          <p:stCondLst>
                                            <p:cond delay="0"/>
                                          </p:stCondLst>
                                        </p:cTn>
                                        <p:tgtEl>
                                          <p:spTgt spid="215"/>
                                        </p:tgtEl>
                                        <p:attrNameLst>
                                          <p:attrName>style.visibility</p:attrName>
                                        </p:attrNameLst>
                                      </p:cBhvr>
                                      <p:to>
                                        <p:strVal val="visible"/>
                                      </p:to>
                                    </p:set>
                                    <p:animEffect transition="in" filter="wedge">
                                      <p:cBhvr>
                                        <p:cTn id="13" dur="2000"/>
                                        <p:tgtEl>
                                          <p:spTgt spid="215"/>
                                        </p:tgtEl>
                                      </p:cBhvr>
                                    </p:animEffect>
                                  </p:childTnLst>
                                </p:cTn>
                              </p:par>
                              <p:par>
                                <p:cTn id="14" presetID="20" presetClass="entr" presetSubtype="0" fill="hold" nodeType="withEffect">
                                  <p:stCondLst>
                                    <p:cond delay="0"/>
                                  </p:stCondLst>
                                  <p:childTnLst>
                                    <p:set>
                                      <p:cBhvr>
                                        <p:cTn id="15" dur="1" fill="hold">
                                          <p:stCondLst>
                                            <p:cond delay="0"/>
                                          </p:stCondLst>
                                        </p:cTn>
                                        <p:tgtEl>
                                          <p:spTgt spid="298"/>
                                        </p:tgtEl>
                                        <p:attrNameLst>
                                          <p:attrName>style.visibility</p:attrName>
                                        </p:attrNameLst>
                                      </p:cBhvr>
                                      <p:to>
                                        <p:strVal val="visible"/>
                                      </p:to>
                                    </p:set>
                                    <p:animEffect transition="in" filter="wedge">
                                      <p:cBhvr>
                                        <p:cTn id="16" dur="2000"/>
                                        <p:tgtEl>
                                          <p:spTgt spid="298"/>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283"/>
                                        </p:tgtEl>
                                        <p:attrNameLst>
                                          <p:attrName>style.visibility</p:attrName>
                                        </p:attrNameLst>
                                      </p:cBhvr>
                                      <p:to>
                                        <p:strVal val="visible"/>
                                      </p:to>
                                    </p:set>
                                    <p:animEffect transition="in" filter="wedge">
                                      <p:cBhvr>
                                        <p:cTn id="19" dur="2000"/>
                                        <p:tgtEl>
                                          <p:spTgt spid="283"/>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285"/>
                                        </p:tgtEl>
                                        <p:attrNameLst>
                                          <p:attrName>style.visibility</p:attrName>
                                        </p:attrNameLst>
                                      </p:cBhvr>
                                      <p:to>
                                        <p:strVal val="visible"/>
                                      </p:to>
                                    </p:set>
                                    <p:animEffect transition="in" filter="wedge">
                                      <p:cBhvr>
                                        <p:cTn id="22" dur="2000"/>
                                        <p:tgtEl>
                                          <p:spTgt spid="285"/>
                                        </p:tgtEl>
                                      </p:cBhvr>
                                    </p:animEffect>
                                  </p:childTnLst>
                                </p:cTn>
                              </p:par>
                              <p:par>
                                <p:cTn id="23" presetID="20" presetClass="entr" presetSubtype="0" fill="hold" grpId="1" nodeType="withEffect">
                                  <p:stCondLst>
                                    <p:cond delay="0"/>
                                  </p:stCondLst>
                                  <p:childTnLst>
                                    <p:set>
                                      <p:cBhvr>
                                        <p:cTn id="24" dur="1" fill="hold">
                                          <p:stCondLst>
                                            <p:cond delay="0"/>
                                          </p:stCondLst>
                                        </p:cTn>
                                        <p:tgtEl>
                                          <p:spTgt spid="286"/>
                                        </p:tgtEl>
                                        <p:attrNameLst>
                                          <p:attrName>style.visibility</p:attrName>
                                        </p:attrNameLst>
                                      </p:cBhvr>
                                      <p:to>
                                        <p:strVal val="visible"/>
                                      </p:to>
                                    </p:set>
                                    <p:animEffect transition="in" filter="wedge">
                                      <p:cBhvr>
                                        <p:cTn id="25" dur="2000"/>
                                        <p:tgtEl>
                                          <p:spTgt spid="286"/>
                                        </p:tgtEl>
                                      </p:cBhvr>
                                    </p:animEffect>
                                  </p:childTnLst>
                                </p:cTn>
                              </p:par>
                              <p:par>
                                <p:cTn id="26" presetID="20" presetClass="entr" presetSubtype="0" fill="hold" grpId="1" nodeType="withEffect">
                                  <p:stCondLst>
                                    <p:cond delay="0"/>
                                  </p:stCondLst>
                                  <p:childTnLst>
                                    <p:set>
                                      <p:cBhvr>
                                        <p:cTn id="27" dur="1" fill="hold">
                                          <p:stCondLst>
                                            <p:cond delay="0"/>
                                          </p:stCondLst>
                                        </p:cTn>
                                        <p:tgtEl>
                                          <p:spTgt spid="287"/>
                                        </p:tgtEl>
                                        <p:attrNameLst>
                                          <p:attrName>style.visibility</p:attrName>
                                        </p:attrNameLst>
                                      </p:cBhvr>
                                      <p:to>
                                        <p:strVal val="visible"/>
                                      </p:to>
                                    </p:set>
                                    <p:animEffect transition="in" filter="wedge">
                                      <p:cBhvr>
                                        <p:cTn id="28" dur="2000"/>
                                        <p:tgtEl>
                                          <p:spTgt spid="287"/>
                                        </p:tgtEl>
                                      </p:cBhvr>
                                    </p:animEffect>
                                  </p:childTnLst>
                                </p:cTn>
                              </p:par>
                              <p:par>
                                <p:cTn id="29" presetID="20" presetClass="entr" presetSubtype="0" fill="hold" grpId="1" nodeType="withEffect">
                                  <p:stCondLst>
                                    <p:cond delay="0"/>
                                  </p:stCondLst>
                                  <p:childTnLst>
                                    <p:set>
                                      <p:cBhvr>
                                        <p:cTn id="30" dur="1" fill="hold">
                                          <p:stCondLst>
                                            <p:cond delay="0"/>
                                          </p:stCondLst>
                                        </p:cTn>
                                        <p:tgtEl>
                                          <p:spTgt spid="288"/>
                                        </p:tgtEl>
                                        <p:attrNameLst>
                                          <p:attrName>style.visibility</p:attrName>
                                        </p:attrNameLst>
                                      </p:cBhvr>
                                      <p:to>
                                        <p:strVal val="visible"/>
                                      </p:to>
                                    </p:set>
                                    <p:animEffect transition="in" filter="wedge">
                                      <p:cBhvr>
                                        <p:cTn id="31" dur="2000"/>
                                        <p:tgtEl>
                                          <p:spTgt spid="288"/>
                                        </p:tgtEl>
                                      </p:cBhvr>
                                    </p:animEffect>
                                  </p:childTnLst>
                                </p:cTn>
                              </p:par>
                              <p:par>
                                <p:cTn id="32" presetID="20" presetClass="entr" presetSubtype="0" fill="hold" grpId="1" nodeType="withEffect">
                                  <p:stCondLst>
                                    <p:cond delay="0"/>
                                  </p:stCondLst>
                                  <p:childTnLst>
                                    <p:set>
                                      <p:cBhvr>
                                        <p:cTn id="33" dur="1" fill="hold">
                                          <p:stCondLst>
                                            <p:cond delay="0"/>
                                          </p:stCondLst>
                                        </p:cTn>
                                        <p:tgtEl>
                                          <p:spTgt spid="289"/>
                                        </p:tgtEl>
                                        <p:attrNameLst>
                                          <p:attrName>style.visibility</p:attrName>
                                        </p:attrNameLst>
                                      </p:cBhvr>
                                      <p:to>
                                        <p:strVal val="visible"/>
                                      </p:to>
                                    </p:set>
                                    <p:animEffect transition="in" filter="wedge">
                                      <p:cBhvr>
                                        <p:cTn id="34" dur="2000"/>
                                        <p:tgtEl>
                                          <p:spTgt spid="289"/>
                                        </p:tgtEl>
                                      </p:cBhvr>
                                    </p:animEffect>
                                  </p:childTnLst>
                                </p:cTn>
                              </p:par>
                              <p:par>
                                <p:cTn id="35" presetID="20" presetClass="entr" presetSubtype="0" fill="hold" grpId="1" nodeType="withEffect">
                                  <p:stCondLst>
                                    <p:cond delay="0"/>
                                  </p:stCondLst>
                                  <p:childTnLst>
                                    <p:set>
                                      <p:cBhvr>
                                        <p:cTn id="36" dur="1" fill="hold">
                                          <p:stCondLst>
                                            <p:cond delay="0"/>
                                          </p:stCondLst>
                                        </p:cTn>
                                        <p:tgtEl>
                                          <p:spTgt spid="290"/>
                                        </p:tgtEl>
                                        <p:attrNameLst>
                                          <p:attrName>style.visibility</p:attrName>
                                        </p:attrNameLst>
                                      </p:cBhvr>
                                      <p:to>
                                        <p:strVal val="visible"/>
                                      </p:to>
                                    </p:set>
                                    <p:animEffect transition="in" filter="wedge">
                                      <p:cBhvr>
                                        <p:cTn id="37" dur="2000"/>
                                        <p:tgtEl>
                                          <p:spTgt spid="290"/>
                                        </p:tgtEl>
                                      </p:cBhvr>
                                    </p:animEffect>
                                  </p:childTnLst>
                                </p:cTn>
                              </p:par>
                              <p:par>
                                <p:cTn id="38" presetID="20" presetClass="entr" presetSubtype="0" fill="hold" grpId="1" nodeType="withEffect">
                                  <p:stCondLst>
                                    <p:cond delay="0"/>
                                  </p:stCondLst>
                                  <p:childTnLst>
                                    <p:set>
                                      <p:cBhvr>
                                        <p:cTn id="39" dur="1" fill="hold">
                                          <p:stCondLst>
                                            <p:cond delay="0"/>
                                          </p:stCondLst>
                                        </p:cTn>
                                        <p:tgtEl>
                                          <p:spTgt spid="291"/>
                                        </p:tgtEl>
                                        <p:attrNameLst>
                                          <p:attrName>style.visibility</p:attrName>
                                        </p:attrNameLst>
                                      </p:cBhvr>
                                      <p:to>
                                        <p:strVal val="visible"/>
                                      </p:to>
                                    </p:set>
                                    <p:animEffect transition="in" filter="wedge">
                                      <p:cBhvr>
                                        <p:cTn id="40" dur="2000"/>
                                        <p:tgtEl>
                                          <p:spTgt spid="291"/>
                                        </p:tgtEl>
                                      </p:cBhvr>
                                    </p:animEffect>
                                  </p:childTnLst>
                                </p:cTn>
                              </p:par>
                              <p:par>
                                <p:cTn id="41" presetID="20" presetClass="entr" presetSubtype="0" fill="hold" grpId="1" nodeType="withEffect">
                                  <p:stCondLst>
                                    <p:cond delay="0"/>
                                  </p:stCondLst>
                                  <p:childTnLst>
                                    <p:set>
                                      <p:cBhvr>
                                        <p:cTn id="42" dur="1" fill="hold">
                                          <p:stCondLst>
                                            <p:cond delay="0"/>
                                          </p:stCondLst>
                                        </p:cTn>
                                        <p:tgtEl>
                                          <p:spTgt spid="292"/>
                                        </p:tgtEl>
                                        <p:attrNameLst>
                                          <p:attrName>style.visibility</p:attrName>
                                        </p:attrNameLst>
                                      </p:cBhvr>
                                      <p:to>
                                        <p:strVal val="visible"/>
                                      </p:to>
                                    </p:set>
                                    <p:animEffect transition="in" filter="wedge">
                                      <p:cBhvr>
                                        <p:cTn id="43" dur="2000"/>
                                        <p:tgtEl>
                                          <p:spTgt spid="292"/>
                                        </p:tgtEl>
                                      </p:cBhvr>
                                    </p:animEffect>
                                  </p:childTnLst>
                                </p:cTn>
                              </p:par>
                              <p:par>
                                <p:cTn id="44" presetID="20" presetClass="entr" presetSubtype="0" fill="hold" nodeType="withEffect">
                                  <p:stCondLst>
                                    <p:cond delay="0"/>
                                  </p:stCondLst>
                                  <p:childTnLst>
                                    <p:set>
                                      <p:cBhvr>
                                        <p:cTn id="45" dur="1" fill="hold">
                                          <p:stCondLst>
                                            <p:cond delay="0"/>
                                          </p:stCondLst>
                                        </p:cTn>
                                        <p:tgtEl>
                                          <p:spTgt spid="293"/>
                                        </p:tgtEl>
                                        <p:attrNameLst>
                                          <p:attrName>style.visibility</p:attrName>
                                        </p:attrNameLst>
                                      </p:cBhvr>
                                      <p:to>
                                        <p:strVal val="visible"/>
                                      </p:to>
                                    </p:set>
                                    <p:animEffect transition="in" filter="wedge">
                                      <p:cBhvr>
                                        <p:cTn id="46" dur="2000"/>
                                        <p:tgtEl>
                                          <p:spTgt spid="293"/>
                                        </p:tgtEl>
                                      </p:cBhvr>
                                    </p:animEffect>
                                  </p:childTnLst>
                                </p:cTn>
                              </p:par>
                              <p:par>
                                <p:cTn id="47" presetID="20" presetClass="entr" presetSubtype="0" fill="hold" nodeType="withEffect">
                                  <p:stCondLst>
                                    <p:cond delay="0"/>
                                  </p:stCondLst>
                                  <p:childTnLst>
                                    <p:set>
                                      <p:cBhvr>
                                        <p:cTn id="48" dur="1" fill="hold">
                                          <p:stCondLst>
                                            <p:cond delay="0"/>
                                          </p:stCondLst>
                                        </p:cTn>
                                        <p:tgtEl>
                                          <p:spTgt spid="294"/>
                                        </p:tgtEl>
                                        <p:attrNameLst>
                                          <p:attrName>style.visibility</p:attrName>
                                        </p:attrNameLst>
                                      </p:cBhvr>
                                      <p:to>
                                        <p:strVal val="visible"/>
                                      </p:to>
                                    </p:set>
                                    <p:animEffect transition="in" filter="wedge">
                                      <p:cBhvr>
                                        <p:cTn id="49" dur="2000"/>
                                        <p:tgtEl>
                                          <p:spTgt spid="294"/>
                                        </p:tgtEl>
                                      </p:cBhvr>
                                    </p:animEffect>
                                  </p:childTnLst>
                                </p:cTn>
                              </p:par>
                              <p:par>
                                <p:cTn id="50" presetID="20" presetClass="entr" presetSubtype="0" fill="hold" nodeType="withEffect">
                                  <p:stCondLst>
                                    <p:cond delay="0"/>
                                  </p:stCondLst>
                                  <p:childTnLst>
                                    <p:set>
                                      <p:cBhvr>
                                        <p:cTn id="51" dur="1" fill="hold">
                                          <p:stCondLst>
                                            <p:cond delay="0"/>
                                          </p:stCondLst>
                                        </p:cTn>
                                        <p:tgtEl>
                                          <p:spTgt spid="295"/>
                                        </p:tgtEl>
                                        <p:attrNameLst>
                                          <p:attrName>style.visibility</p:attrName>
                                        </p:attrNameLst>
                                      </p:cBhvr>
                                      <p:to>
                                        <p:strVal val="visible"/>
                                      </p:to>
                                    </p:set>
                                    <p:animEffect transition="in" filter="wedge">
                                      <p:cBhvr>
                                        <p:cTn id="52" dur="2000"/>
                                        <p:tgtEl>
                                          <p:spTgt spid="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 grpId="0"/>
      <p:bldP spid="285" grpId="0"/>
      <p:bldP spid="285" grpId="1"/>
      <p:bldP spid="286" grpId="0"/>
      <p:bldP spid="286" grpId="1"/>
      <p:bldP spid="287" grpId="0"/>
      <p:bldP spid="287" grpId="1"/>
      <p:bldP spid="288" grpId="0"/>
      <p:bldP spid="288" grpId="1"/>
      <p:bldP spid="289" grpId="0"/>
      <p:bldP spid="289" grpId="1"/>
      <p:bldP spid="290" grpId="0"/>
      <p:bldP spid="290" grpId="1"/>
      <p:bldP spid="291" grpId="0"/>
      <p:bldP spid="291" grpId="1"/>
      <p:bldP spid="292" grpId="0"/>
      <p:bldP spid="29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p:nvPr/>
        </p:nvSpPr>
        <p:spPr>
          <a:xfrm>
            <a:off x="2994925" y="1847888"/>
            <a:ext cx="1371600" cy="1371600"/>
          </a:xfrm>
          <a:prstGeom prst="ellipse">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atin typeface="+mj-lt"/>
            </a:endParaRPr>
          </a:p>
        </p:txBody>
      </p:sp>
      <p:sp>
        <p:nvSpPr>
          <p:cNvPr id="3" name="Oval 12"/>
          <p:cNvSpPr/>
          <p:nvPr/>
        </p:nvSpPr>
        <p:spPr>
          <a:xfrm>
            <a:off x="2949736" y="1802699"/>
            <a:ext cx="1461978" cy="1461978"/>
          </a:xfrm>
          <a:prstGeom prst="ellipse">
            <a:avLst/>
          </a:prstGeom>
          <a:noFill/>
          <a:ln w="28575">
            <a:solidFill>
              <a:srgbClr val="B73A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atin typeface="+mj-lt"/>
            </a:endParaRPr>
          </a:p>
        </p:txBody>
      </p:sp>
      <p:sp>
        <p:nvSpPr>
          <p:cNvPr id="4" name="Oval 31"/>
          <p:cNvSpPr/>
          <p:nvPr/>
        </p:nvSpPr>
        <p:spPr>
          <a:xfrm>
            <a:off x="2997424" y="3532698"/>
            <a:ext cx="1371600" cy="1371600"/>
          </a:xfrm>
          <a:prstGeom prst="ellipse">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atin typeface="+mj-lt"/>
            </a:endParaRPr>
          </a:p>
        </p:txBody>
      </p:sp>
      <p:sp>
        <p:nvSpPr>
          <p:cNvPr id="5" name="Oval 32"/>
          <p:cNvSpPr/>
          <p:nvPr/>
        </p:nvSpPr>
        <p:spPr>
          <a:xfrm>
            <a:off x="2952235" y="3487509"/>
            <a:ext cx="1461978" cy="1461978"/>
          </a:xfrm>
          <a:prstGeom prst="ellipse">
            <a:avLst/>
          </a:prstGeom>
          <a:noFill/>
          <a:ln w="28575">
            <a:solidFill>
              <a:srgbClr val="E78D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atin typeface="+mj-lt"/>
            </a:endParaRPr>
          </a:p>
        </p:txBody>
      </p:sp>
      <p:sp>
        <p:nvSpPr>
          <p:cNvPr id="6" name="TextBox 23"/>
          <p:cNvSpPr txBox="1"/>
          <p:nvPr/>
        </p:nvSpPr>
        <p:spPr>
          <a:xfrm>
            <a:off x="4414470" y="2312763"/>
            <a:ext cx="4601528" cy="1200329"/>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Add or delete slides. You have to be signed in to your  Google account. in PowerPoint. Remember to download and install the fonts used in this presentation (you’ll find the links to the font files needed in the Presentation design slide)</a:t>
            </a:r>
            <a:endParaRPr lang="zh-CN" altLang="en-US" sz="1200" dirty="0">
              <a:solidFill>
                <a:srgbClr val="B73A4F"/>
              </a:solidFill>
              <a:latin typeface="+mj-lt"/>
              <a:ea typeface="微软雅黑" panose="020B0503020204020204" charset="-122"/>
              <a:cs typeface="+mn-ea"/>
              <a:sym typeface="+mn-lt"/>
            </a:endParaRPr>
          </a:p>
        </p:txBody>
      </p:sp>
      <p:sp>
        <p:nvSpPr>
          <p:cNvPr id="7" name="TextBox 24"/>
          <p:cNvSpPr txBox="1"/>
          <p:nvPr/>
        </p:nvSpPr>
        <p:spPr>
          <a:xfrm>
            <a:off x="4452685" y="1884937"/>
            <a:ext cx="994375"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Signature</a:t>
            </a:r>
            <a:endParaRPr lang="zh-CN" altLang="en-US" sz="1600" b="1" dirty="0">
              <a:solidFill>
                <a:srgbClr val="B73A4F"/>
              </a:solidFill>
              <a:latin typeface="+mj-lt"/>
              <a:ea typeface="微软雅黑" panose="020B0503020204020204" charset="-122"/>
            </a:endParaRPr>
          </a:p>
        </p:txBody>
      </p:sp>
      <p:sp>
        <p:nvSpPr>
          <p:cNvPr id="8" name="TextBox 23"/>
          <p:cNvSpPr txBox="1"/>
          <p:nvPr/>
        </p:nvSpPr>
        <p:spPr>
          <a:xfrm>
            <a:off x="4414470" y="4000593"/>
            <a:ext cx="4601528" cy="1200329"/>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Add or delete slides. You have to be signed in to your  Google account. in PowerPoint. Remember to download and install the fonts used in this presentation (you’ll find the links to the font files needed in the Presentation design slide)</a:t>
            </a:r>
            <a:endParaRPr lang="zh-CN" altLang="en-US" sz="1200" dirty="0">
              <a:solidFill>
                <a:srgbClr val="B73A4F"/>
              </a:solidFill>
              <a:latin typeface="+mj-lt"/>
              <a:ea typeface="微软雅黑" panose="020B0503020204020204" charset="-122"/>
              <a:cs typeface="+mn-ea"/>
              <a:sym typeface="+mn-lt"/>
            </a:endParaRPr>
          </a:p>
        </p:txBody>
      </p:sp>
      <p:sp>
        <p:nvSpPr>
          <p:cNvPr id="9" name="TextBox 24"/>
          <p:cNvSpPr txBox="1"/>
          <p:nvPr/>
        </p:nvSpPr>
        <p:spPr>
          <a:xfrm>
            <a:off x="4461247" y="3662039"/>
            <a:ext cx="666464"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Share</a:t>
            </a:r>
            <a:endParaRPr lang="zh-CN" altLang="en-US" sz="1600" b="1" dirty="0">
              <a:solidFill>
                <a:srgbClr val="B73A4F"/>
              </a:solidFill>
              <a:latin typeface="+mj-lt"/>
              <a:ea typeface="微软雅黑" panose="020B0503020204020204" charset="-122"/>
            </a:endParaRPr>
          </a:p>
        </p:txBody>
      </p:sp>
      <p:sp>
        <p:nvSpPr>
          <p:cNvPr id="10" name="Freeform 12"/>
          <p:cNvSpPr>
            <a:spLocks noEditPoints="1"/>
          </p:cNvSpPr>
          <p:nvPr/>
        </p:nvSpPr>
        <p:spPr bwMode="auto">
          <a:xfrm>
            <a:off x="3493402" y="2375152"/>
            <a:ext cx="380048" cy="378619"/>
          </a:xfrm>
          <a:custGeom>
            <a:avLst/>
            <a:gdLst>
              <a:gd name="T0" fmla="*/ 43227 w 109"/>
              <a:gd name="T1" fmla="*/ 234339 h 104"/>
              <a:gd name="T2" fmla="*/ 30876 w 109"/>
              <a:gd name="T3" fmla="*/ 225089 h 104"/>
              <a:gd name="T4" fmla="*/ 30876 w 109"/>
              <a:gd name="T5" fmla="*/ 95586 h 104"/>
              <a:gd name="T6" fmla="*/ 43227 w 109"/>
              <a:gd name="T7" fmla="*/ 86336 h 104"/>
              <a:gd name="T8" fmla="*/ 237746 w 109"/>
              <a:gd name="T9" fmla="*/ 86336 h 104"/>
              <a:gd name="T10" fmla="*/ 253184 w 109"/>
              <a:gd name="T11" fmla="*/ 95586 h 104"/>
              <a:gd name="T12" fmla="*/ 253184 w 109"/>
              <a:gd name="T13" fmla="*/ 225089 h 104"/>
              <a:gd name="T14" fmla="*/ 237746 w 109"/>
              <a:gd name="T15" fmla="*/ 234339 h 104"/>
              <a:gd name="T16" fmla="*/ 43227 w 109"/>
              <a:gd name="T17" fmla="*/ 234339 h 104"/>
              <a:gd name="T18" fmla="*/ 86453 w 109"/>
              <a:gd name="T19" fmla="*/ 55501 h 104"/>
              <a:gd name="T20" fmla="*/ 86453 w 109"/>
              <a:gd name="T21" fmla="*/ 43168 h 104"/>
              <a:gd name="T22" fmla="*/ 98804 w 109"/>
              <a:gd name="T23" fmla="*/ 30834 h 104"/>
              <a:gd name="T24" fmla="*/ 293323 w 109"/>
              <a:gd name="T25" fmla="*/ 30834 h 104"/>
              <a:gd name="T26" fmla="*/ 305674 w 109"/>
              <a:gd name="T27" fmla="*/ 43168 h 104"/>
              <a:gd name="T28" fmla="*/ 305674 w 109"/>
              <a:gd name="T29" fmla="*/ 169588 h 104"/>
              <a:gd name="T30" fmla="*/ 293323 w 109"/>
              <a:gd name="T31" fmla="*/ 178838 h 104"/>
              <a:gd name="T32" fmla="*/ 284061 w 109"/>
              <a:gd name="T33" fmla="*/ 178838 h 104"/>
              <a:gd name="T34" fmla="*/ 284061 w 109"/>
              <a:gd name="T35" fmla="*/ 95586 h 104"/>
              <a:gd name="T36" fmla="*/ 237746 w 109"/>
              <a:gd name="T37" fmla="*/ 55501 h 104"/>
              <a:gd name="T38" fmla="*/ 86453 w 109"/>
              <a:gd name="T39" fmla="*/ 55501 h 104"/>
              <a:gd name="T40" fmla="*/ 293323 w 109"/>
              <a:gd name="T41" fmla="*/ 0 h 104"/>
              <a:gd name="T42" fmla="*/ 98804 w 109"/>
              <a:gd name="T43" fmla="*/ 0 h 104"/>
              <a:gd name="T44" fmla="*/ 55577 w 109"/>
              <a:gd name="T45" fmla="*/ 43168 h 104"/>
              <a:gd name="T46" fmla="*/ 55577 w 109"/>
              <a:gd name="T47" fmla="*/ 55501 h 104"/>
              <a:gd name="T48" fmla="*/ 43227 w 109"/>
              <a:gd name="T49" fmla="*/ 55501 h 104"/>
              <a:gd name="T50" fmla="*/ 0 w 109"/>
              <a:gd name="T51" fmla="*/ 95586 h 104"/>
              <a:gd name="T52" fmla="*/ 0 w 109"/>
              <a:gd name="T53" fmla="*/ 225089 h 104"/>
              <a:gd name="T54" fmla="*/ 43227 w 109"/>
              <a:gd name="T55" fmla="*/ 265174 h 104"/>
              <a:gd name="T56" fmla="*/ 120417 w 109"/>
              <a:gd name="T57" fmla="*/ 265174 h 104"/>
              <a:gd name="T58" fmla="*/ 120417 w 109"/>
              <a:gd name="T59" fmla="*/ 286757 h 104"/>
              <a:gd name="T60" fmla="*/ 80278 w 109"/>
              <a:gd name="T61" fmla="*/ 286757 h 104"/>
              <a:gd name="T62" fmla="*/ 64840 w 109"/>
              <a:gd name="T63" fmla="*/ 302175 h 104"/>
              <a:gd name="T64" fmla="*/ 80278 w 109"/>
              <a:gd name="T65" fmla="*/ 320675 h 104"/>
              <a:gd name="T66" fmla="*/ 203783 w 109"/>
              <a:gd name="T67" fmla="*/ 320675 h 104"/>
              <a:gd name="T68" fmla="*/ 219221 w 109"/>
              <a:gd name="T69" fmla="*/ 302175 h 104"/>
              <a:gd name="T70" fmla="*/ 203783 w 109"/>
              <a:gd name="T71" fmla="*/ 286757 h 104"/>
              <a:gd name="T72" fmla="*/ 163644 w 109"/>
              <a:gd name="T73" fmla="*/ 286757 h 104"/>
              <a:gd name="T74" fmla="*/ 163644 w 109"/>
              <a:gd name="T75" fmla="*/ 265174 h 104"/>
              <a:gd name="T76" fmla="*/ 237746 w 109"/>
              <a:gd name="T77" fmla="*/ 265174 h 104"/>
              <a:gd name="T78" fmla="*/ 284061 w 109"/>
              <a:gd name="T79" fmla="*/ 225089 h 104"/>
              <a:gd name="T80" fmla="*/ 284061 w 109"/>
              <a:gd name="T81" fmla="*/ 209672 h 104"/>
              <a:gd name="T82" fmla="*/ 293323 w 109"/>
              <a:gd name="T83" fmla="*/ 209672 h 104"/>
              <a:gd name="T84" fmla="*/ 336550 w 109"/>
              <a:gd name="T85" fmla="*/ 169588 h 104"/>
              <a:gd name="T86" fmla="*/ 336550 w 109"/>
              <a:gd name="T87" fmla="*/ 43168 h 104"/>
              <a:gd name="T88" fmla="*/ 293323 w 109"/>
              <a:gd name="T89" fmla="*/ 0 h 10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9" h="104">
                <a:moveTo>
                  <a:pt x="14" y="76"/>
                </a:moveTo>
                <a:cubicBezTo>
                  <a:pt x="12" y="76"/>
                  <a:pt x="10" y="74"/>
                  <a:pt x="10" y="73"/>
                </a:cubicBezTo>
                <a:cubicBezTo>
                  <a:pt x="10" y="31"/>
                  <a:pt x="10" y="31"/>
                  <a:pt x="10" y="31"/>
                </a:cubicBezTo>
                <a:cubicBezTo>
                  <a:pt x="10" y="30"/>
                  <a:pt x="12" y="28"/>
                  <a:pt x="14" y="28"/>
                </a:cubicBezTo>
                <a:cubicBezTo>
                  <a:pt x="77" y="28"/>
                  <a:pt x="77" y="28"/>
                  <a:pt x="77" y="28"/>
                </a:cubicBezTo>
                <a:cubicBezTo>
                  <a:pt x="80" y="28"/>
                  <a:pt x="82" y="30"/>
                  <a:pt x="82" y="31"/>
                </a:cubicBezTo>
                <a:cubicBezTo>
                  <a:pt x="82" y="73"/>
                  <a:pt x="82" y="73"/>
                  <a:pt x="82" y="73"/>
                </a:cubicBezTo>
                <a:cubicBezTo>
                  <a:pt x="82" y="74"/>
                  <a:pt x="80" y="76"/>
                  <a:pt x="77" y="76"/>
                </a:cubicBezTo>
                <a:cubicBezTo>
                  <a:pt x="14" y="76"/>
                  <a:pt x="14" y="76"/>
                  <a:pt x="14" y="76"/>
                </a:cubicBezTo>
                <a:moveTo>
                  <a:pt x="28" y="18"/>
                </a:moveTo>
                <a:cubicBezTo>
                  <a:pt x="28" y="14"/>
                  <a:pt x="28" y="14"/>
                  <a:pt x="28" y="14"/>
                </a:cubicBezTo>
                <a:cubicBezTo>
                  <a:pt x="28" y="12"/>
                  <a:pt x="29" y="10"/>
                  <a:pt x="32" y="10"/>
                </a:cubicBezTo>
                <a:cubicBezTo>
                  <a:pt x="95" y="10"/>
                  <a:pt x="95" y="10"/>
                  <a:pt x="95" y="10"/>
                </a:cubicBezTo>
                <a:cubicBezTo>
                  <a:pt x="98" y="10"/>
                  <a:pt x="99" y="12"/>
                  <a:pt x="99" y="14"/>
                </a:cubicBezTo>
                <a:cubicBezTo>
                  <a:pt x="99" y="55"/>
                  <a:pt x="99" y="55"/>
                  <a:pt x="99" y="55"/>
                </a:cubicBezTo>
                <a:cubicBezTo>
                  <a:pt x="99" y="56"/>
                  <a:pt x="98" y="58"/>
                  <a:pt x="95" y="58"/>
                </a:cubicBezTo>
                <a:cubicBezTo>
                  <a:pt x="92" y="58"/>
                  <a:pt x="92" y="58"/>
                  <a:pt x="92" y="58"/>
                </a:cubicBezTo>
                <a:cubicBezTo>
                  <a:pt x="92" y="31"/>
                  <a:pt x="92" y="31"/>
                  <a:pt x="92" y="31"/>
                </a:cubicBezTo>
                <a:cubicBezTo>
                  <a:pt x="92" y="23"/>
                  <a:pt x="85" y="18"/>
                  <a:pt x="77" y="18"/>
                </a:cubicBezTo>
                <a:cubicBezTo>
                  <a:pt x="28" y="18"/>
                  <a:pt x="28" y="18"/>
                  <a:pt x="28" y="18"/>
                </a:cubicBezTo>
                <a:moveTo>
                  <a:pt x="95" y="0"/>
                </a:moveTo>
                <a:cubicBezTo>
                  <a:pt x="32" y="0"/>
                  <a:pt x="32" y="0"/>
                  <a:pt x="32" y="0"/>
                </a:cubicBezTo>
                <a:cubicBezTo>
                  <a:pt x="24" y="0"/>
                  <a:pt x="18" y="6"/>
                  <a:pt x="18" y="14"/>
                </a:cubicBezTo>
                <a:cubicBezTo>
                  <a:pt x="18" y="18"/>
                  <a:pt x="18" y="18"/>
                  <a:pt x="18" y="18"/>
                </a:cubicBezTo>
                <a:cubicBezTo>
                  <a:pt x="14" y="18"/>
                  <a:pt x="14" y="18"/>
                  <a:pt x="14" y="18"/>
                </a:cubicBezTo>
                <a:cubicBezTo>
                  <a:pt x="7" y="18"/>
                  <a:pt x="0" y="23"/>
                  <a:pt x="0" y="31"/>
                </a:cubicBezTo>
                <a:cubicBezTo>
                  <a:pt x="0" y="73"/>
                  <a:pt x="0" y="73"/>
                  <a:pt x="0" y="73"/>
                </a:cubicBezTo>
                <a:cubicBezTo>
                  <a:pt x="0" y="81"/>
                  <a:pt x="7" y="86"/>
                  <a:pt x="14" y="86"/>
                </a:cubicBezTo>
                <a:cubicBezTo>
                  <a:pt x="39" y="86"/>
                  <a:pt x="39" y="86"/>
                  <a:pt x="39" y="86"/>
                </a:cubicBezTo>
                <a:cubicBezTo>
                  <a:pt x="39" y="93"/>
                  <a:pt x="39" y="93"/>
                  <a:pt x="39" y="93"/>
                </a:cubicBezTo>
                <a:cubicBezTo>
                  <a:pt x="26" y="93"/>
                  <a:pt x="26" y="93"/>
                  <a:pt x="26" y="93"/>
                </a:cubicBezTo>
                <a:cubicBezTo>
                  <a:pt x="23" y="93"/>
                  <a:pt x="21" y="95"/>
                  <a:pt x="21" y="98"/>
                </a:cubicBezTo>
                <a:cubicBezTo>
                  <a:pt x="21" y="101"/>
                  <a:pt x="23" y="104"/>
                  <a:pt x="26" y="104"/>
                </a:cubicBezTo>
                <a:cubicBezTo>
                  <a:pt x="66" y="104"/>
                  <a:pt x="66" y="104"/>
                  <a:pt x="66" y="104"/>
                </a:cubicBezTo>
                <a:cubicBezTo>
                  <a:pt x="68" y="104"/>
                  <a:pt x="71" y="101"/>
                  <a:pt x="71" y="98"/>
                </a:cubicBezTo>
                <a:cubicBezTo>
                  <a:pt x="71" y="95"/>
                  <a:pt x="68" y="93"/>
                  <a:pt x="66" y="93"/>
                </a:cubicBezTo>
                <a:cubicBezTo>
                  <a:pt x="53" y="93"/>
                  <a:pt x="53" y="93"/>
                  <a:pt x="53" y="93"/>
                </a:cubicBezTo>
                <a:cubicBezTo>
                  <a:pt x="53" y="86"/>
                  <a:pt x="53" y="86"/>
                  <a:pt x="53" y="86"/>
                </a:cubicBezTo>
                <a:cubicBezTo>
                  <a:pt x="77" y="86"/>
                  <a:pt x="77" y="86"/>
                  <a:pt x="77" y="86"/>
                </a:cubicBezTo>
                <a:cubicBezTo>
                  <a:pt x="85" y="86"/>
                  <a:pt x="92" y="81"/>
                  <a:pt x="92" y="73"/>
                </a:cubicBezTo>
                <a:cubicBezTo>
                  <a:pt x="92" y="68"/>
                  <a:pt x="92" y="68"/>
                  <a:pt x="92" y="68"/>
                </a:cubicBezTo>
                <a:cubicBezTo>
                  <a:pt x="95" y="68"/>
                  <a:pt x="95" y="68"/>
                  <a:pt x="95" y="68"/>
                </a:cubicBezTo>
                <a:cubicBezTo>
                  <a:pt x="103" y="68"/>
                  <a:pt x="109" y="63"/>
                  <a:pt x="109" y="55"/>
                </a:cubicBezTo>
                <a:cubicBezTo>
                  <a:pt x="109" y="14"/>
                  <a:pt x="109" y="14"/>
                  <a:pt x="109" y="14"/>
                </a:cubicBezTo>
                <a:cubicBezTo>
                  <a:pt x="109" y="6"/>
                  <a:pt x="103" y="0"/>
                  <a:pt x="95" y="0"/>
                </a:cubicBezTo>
              </a:path>
            </a:pathLst>
          </a:custGeom>
          <a:solidFill>
            <a:schemeClr val="bg1"/>
          </a:solidFill>
          <a:ln>
            <a:noFill/>
          </a:ln>
        </p:spPr>
        <p:txBody>
          <a:bodyPr lIns="51435" tIns="25718" rIns="51435" bIns="25718"/>
          <a:lstStyle/>
          <a:p>
            <a:pPr eaLnBrk="0" fontAlgn="base" hangingPunct="0">
              <a:spcBef>
                <a:spcPct val="0"/>
              </a:spcBef>
              <a:spcAft>
                <a:spcPct val="0"/>
              </a:spcAft>
              <a:defRPr/>
            </a:pPr>
            <a:endParaRPr lang="zh-CN" altLang="en-US" sz="1050" kern="0">
              <a:solidFill>
                <a:srgbClr val="000000"/>
              </a:solidFill>
              <a:latin typeface="+mj-lt"/>
              <a:ea typeface="宋体" panose="02010600030101010101" pitchFamily="2" charset="-122"/>
            </a:endParaRPr>
          </a:p>
        </p:txBody>
      </p:sp>
      <p:sp>
        <p:nvSpPr>
          <p:cNvPr id="11" name="Freeform 53"/>
          <p:cNvSpPr>
            <a:spLocks noEditPoints="1"/>
          </p:cNvSpPr>
          <p:nvPr/>
        </p:nvSpPr>
        <p:spPr bwMode="auto">
          <a:xfrm>
            <a:off x="3490545" y="4093462"/>
            <a:ext cx="380048" cy="372904"/>
          </a:xfrm>
          <a:custGeom>
            <a:avLst/>
            <a:gdLst>
              <a:gd name="T0" fmla="*/ 27700 w 98"/>
              <a:gd name="T1" fmla="*/ 73602 h 88"/>
              <a:gd name="T2" fmla="*/ 18467 w 98"/>
              <a:gd name="T3" fmla="*/ 64402 h 88"/>
              <a:gd name="T4" fmla="*/ 18467 w 98"/>
              <a:gd name="T5" fmla="*/ 33734 h 88"/>
              <a:gd name="T6" fmla="*/ 27700 w 98"/>
              <a:gd name="T7" fmla="*/ 24534 h 88"/>
              <a:gd name="T8" fmla="*/ 58478 w 98"/>
              <a:gd name="T9" fmla="*/ 24534 h 88"/>
              <a:gd name="T10" fmla="*/ 67712 w 98"/>
              <a:gd name="T11" fmla="*/ 33734 h 88"/>
              <a:gd name="T12" fmla="*/ 67712 w 98"/>
              <a:gd name="T13" fmla="*/ 64402 h 88"/>
              <a:gd name="T14" fmla="*/ 58478 w 98"/>
              <a:gd name="T15" fmla="*/ 73602 h 88"/>
              <a:gd name="T16" fmla="*/ 27700 w 98"/>
              <a:gd name="T17" fmla="*/ 73602 h 88"/>
              <a:gd name="T18" fmla="*/ 49245 w 98"/>
              <a:gd name="T19" fmla="*/ 0 h 88"/>
              <a:gd name="T20" fmla="*/ 40011 w 98"/>
              <a:gd name="T21" fmla="*/ 0 h 88"/>
              <a:gd name="T22" fmla="*/ 0 w 98"/>
              <a:gd name="T23" fmla="*/ 30668 h 88"/>
              <a:gd name="T24" fmla="*/ 0 w 98"/>
              <a:gd name="T25" fmla="*/ 239207 h 88"/>
              <a:gd name="T26" fmla="*/ 40011 w 98"/>
              <a:gd name="T27" fmla="*/ 269875 h 88"/>
              <a:gd name="T28" fmla="*/ 49245 w 98"/>
              <a:gd name="T29" fmla="*/ 269875 h 88"/>
              <a:gd name="T30" fmla="*/ 89256 w 98"/>
              <a:gd name="T31" fmla="*/ 239207 h 88"/>
              <a:gd name="T32" fmla="*/ 89256 w 98"/>
              <a:gd name="T33" fmla="*/ 30668 h 88"/>
              <a:gd name="T34" fmla="*/ 49245 w 98"/>
              <a:gd name="T35" fmla="*/ 0 h 88"/>
              <a:gd name="T36" fmla="*/ 135423 w 98"/>
              <a:gd name="T37" fmla="*/ 73602 h 88"/>
              <a:gd name="T38" fmla="*/ 126190 w 98"/>
              <a:gd name="T39" fmla="*/ 64402 h 88"/>
              <a:gd name="T40" fmla="*/ 126190 w 98"/>
              <a:gd name="T41" fmla="*/ 33734 h 88"/>
              <a:gd name="T42" fmla="*/ 135423 w 98"/>
              <a:gd name="T43" fmla="*/ 24534 h 88"/>
              <a:gd name="T44" fmla="*/ 166202 w 98"/>
              <a:gd name="T45" fmla="*/ 24534 h 88"/>
              <a:gd name="T46" fmla="*/ 172357 w 98"/>
              <a:gd name="T47" fmla="*/ 33734 h 88"/>
              <a:gd name="T48" fmla="*/ 172357 w 98"/>
              <a:gd name="T49" fmla="*/ 64402 h 88"/>
              <a:gd name="T50" fmla="*/ 166202 w 98"/>
              <a:gd name="T51" fmla="*/ 73602 h 88"/>
              <a:gd name="T52" fmla="*/ 135423 w 98"/>
              <a:gd name="T53" fmla="*/ 73602 h 88"/>
              <a:gd name="T54" fmla="*/ 156968 w 98"/>
              <a:gd name="T55" fmla="*/ 0 h 88"/>
              <a:gd name="T56" fmla="*/ 144657 w 98"/>
              <a:gd name="T57" fmla="*/ 0 h 88"/>
              <a:gd name="T58" fmla="*/ 107723 w 98"/>
              <a:gd name="T59" fmla="*/ 30668 h 88"/>
              <a:gd name="T60" fmla="*/ 107723 w 98"/>
              <a:gd name="T61" fmla="*/ 239207 h 88"/>
              <a:gd name="T62" fmla="*/ 144657 w 98"/>
              <a:gd name="T63" fmla="*/ 269875 h 88"/>
              <a:gd name="T64" fmla="*/ 156968 w 98"/>
              <a:gd name="T65" fmla="*/ 269875 h 88"/>
              <a:gd name="T66" fmla="*/ 193902 w 98"/>
              <a:gd name="T67" fmla="*/ 239207 h 88"/>
              <a:gd name="T68" fmla="*/ 193902 w 98"/>
              <a:gd name="T69" fmla="*/ 30668 h 88"/>
              <a:gd name="T70" fmla="*/ 156968 w 98"/>
              <a:gd name="T71" fmla="*/ 0 h 88"/>
              <a:gd name="T72" fmla="*/ 240069 w 98"/>
              <a:gd name="T73" fmla="*/ 73602 h 88"/>
              <a:gd name="T74" fmla="*/ 230835 w 98"/>
              <a:gd name="T75" fmla="*/ 64402 h 88"/>
              <a:gd name="T76" fmla="*/ 230835 w 98"/>
              <a:gd name="T77" fmla="*/ 33734 h 88"/>
              <a:gd name="T78" fmla="*/ 240069 w 98"/>
              <a:gd name="T79" fmla="*/ 24534 h 88"/>
              <a:gd name="T80" fmla="*/ 270847 w 98"/>
              <a:gd name="T81" fmla="*/ 24534 h 88"/>
              <a:gd name="T82" fmla="*/ 280080 w 98"/>
              <a:gd name="T83" fmla="*/ 33734 h 88"/>
              <a:gd name="T84" fmla="*/ 280080 w 98"/>
              <a:gd name="T85" fmla="*/ 64402 h 88"/>
              <a:gd name="T86" fmla="*/ 270847 w 98"/>
              <a:gd name="T87" fmla="*/ 73602 h 88"/>
              <a:gd name="T88" fmla="*/ 240069 w 98"/>
              <a:gd name="T89" fmla="*/ 73602 h 88"/>
              <a:gd name="T90" fmla="*/ 261614 w 98"/>
              <a:gd name="T91" fmla="*/ 0 h 88"/>
              <a:gd name="T92" fmla="*/ 252380 w 98"/>
              <a:gd name="T93" fmla="*/ 0 h 88"/>
              <a:gd name="T94" fmla="*/ 212369 w 98"/>
              <a:gd name="T95" fmla="*/ 30668 h 88"/>
              <a:gd name="T96" fmla="*/ 212369 w 98"/>
              <a:gd name="T97" fmla="*/ 239207 h 88"/>
              <a:gd name="T98" fmla="*/ 252380 w 98"/>
              <a:gd name="T99" fmla="*/ 269875 h 88"/>
              <a:gd name="T100" fmla="*/ 261614 w 98"/>
              <a:gd name="T101" fmla="*/ 269875 h 88"/>
              <a:gd name="T102" fmla="*/ 301625 w 98"/>
              <a:gd name="T103" fmla="*/ 239207 h 88"/>
              <a:gd name="T104" fmla="*/ 301625 w 98"/>
              <a:gd name="T105" fmla="*/ 30668 h 88"/>
              <a:gd name="T106" fmla="*/ 261614 w 98"/>
              <a:gd name="T107" fmla="*/ 0 h 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8" h="88">
                <a:moveTo>
                  <a:pt x="9" y="24"/>
                </a:moveTo>
                <a:cubicBezTo>
                  <a:pt x="8" y="24"/>
                  <a:pt x="6" y="23"/>
                  <a:pt x="6" y="21"/>
                </a:cubicBezTo>
                <a:cubicBezTo>
                  <a:pt x="6" y="11"/>
                  <a:pt x="6" y="11"/>
                  <a:pt x="6" y="11"/>
                </a:cubicBezTo>
                <a:cubicBezTo>
                  <a:pt x="6" y="9"/>
                  <a:pt x="8" y="8"/>
                  <a:pt x="9" y="8"/>
                </a:cubicBezTo>
                <a:cubicBezTo>
                  <a:pt x="19" y="8"/>
                  <a:pt x="19" y="8"/>
                  <a:pt x="19" y="8"/>
                </a:cubicBezTo>
                <a:cubicBezTo>
                  <a:pt x="21" y="8"/>
                  <a:pt x="22" y="9"/>
                  <a:pt x="22" y="11"/>
                </a:cubicBezTo>
                <a:cubicBezTo>
                  <a:pt x="22" y="21"/>
                  <a:pt x="22" y="21"/>
                  <a:pt x="22" y="21"/>
                </a:cubicBezTo>
                <a:cubicBezTo>
                  <a:pt x="22" y="23"/>
                  <a:pt x="21" y="24"/>
                  <a:pt x="19" y="24"/>
                </a:cubicBezTo>
                <a:cubicBezTo>
                  <a:pt x="9" y="24"/>
                  <a:pt x="9" y="24"/>
                  <a:pt x="9" y="24"/>
                </a:cubicBezTo>
                <a:moveTo>
                  <a:pt x="16" y="0"/>
                </a:moveTo>
                <a:cubicBezTo>
                  <a:pt x="13" y="0"/>
                  <a:pt x="13" y="0"/>
                  <a:pt x="13" y="0"/>
                </a:cubicBezTo>
                <a:cubicBezTo>
                  <a:pt x="6" y="0"/>
                  <a:pt x="0" y="3"/>
                  <a:pt x="0" y="10"/>
                </a:cubicBezTo>
                <a:cubicBezTo>
                  <a:pt x="0" y="78"/>
                  <a:pt x="0" y="78"/>
                  <a:pt x="0" y="78"/>
                </a:cubicBezTo>
                <a:cubicBezTo>
                  <a:pt x="0" y="85"/>
                  <a:pt x="6" y="88"/>
                  <a:pt x="13" y="88"/>
                </a:cubicBezTo>
                <a:cubicBezTo>
                  <a:pt x="16" y="88"/>
                  <a:pt x="16" y="88"/>
                  <a:pt x="16" y="88"/>
                </a:cubicBezTo>
                <a:cubicBezTo>
                  <a:pt x="23" y="88"/>
                  <a:pt x="29" y="85"/>
                  <a:pt x="29" y="78"/>
                </a:cubicBezTo>
                <a:cubicBezTo>
                  <a:pt x="29" y="10"/>
                  <a:pt x="29" y="10"/>
                  <a:pt x="29" y="10"/>
                </a:cubicBezTo>
                <a:cubicBezTo>
                  <a:pt x="29" y="3"/>
                  <a:pt x="23" y="0"/>
                  <a:pt x="16" y="0"/>
                </a:cubicBezTo>
                <a:moveTo>
                  <a:pt x="44" y="24"/>
                </a:moveTo>
                <a:cubicBezTo>
                  <a:pt x="42" y="24"/>
                  <a:pt x="41" y="23"/>
                  <a:pt x="41" y="21"/>
                </a:cubicBezTo>
                <a:cubicBezTo>
                  <a:pt x="41" y="11"/>
                  <a:pt x="41" y="11"/>
                  <a:pt x="41" y="11"/>
                </a:cubicBezTo>
                <a:cubicBezTo>
                  <a:pt x="41" y="9"/>
                  <a:pt x="42" y="8"/>
                  <a:pt x="44" y="8"/>
                </a:cubicBezTo>
                <a:cubicBezTo>
                  <a:pt x="54" y="8"/>
                  <a:pt x="54" y="8"/>
                  <a:pt x="54" y="8"/>
                </a:cubicBezTo>
                <a:cubicBezTo>
                  <a:pt x="55" y="8"/>
                  <a:pt x="56" y="9"/>
                  <a:pt x="56" y="11"/>
                </a:cubicBezTo>
                <a:cubicBezTo>
                  <a:pt x="56" y="21"/>
                  <a:pt x="56" y="21"/>
                  <a:pt x="56" y="21"/>
                </a:cubicBezTo>
                <a:cubicBezTo>
                  <a:pt x="56" y="23"/>
                  <a:pt x="55" y="24"/>
                  <a:pt x="54" y="24"/>
                </a:cubicBezTo>
                <a:cubicBezTo>
                  <a:pt x="44" y="24"/>
                  <a:pt x="44" y="24"/>
                  <a:pt x="44" y="24"/>
                </a:cubicBezTo>
                <a:moveTo>
                  <a:pt x="51" y="0"/>
                </a:moveTo>
                <a:cubicBezTo>
                  <a:pt x="47" y="0"/>
                  <a:pt x="47" y="0"/>
                  <a:pt x="47" y="0"/>
                </a:cubicBezTo>
                <a:cubicBezTo>
                  <a:pt x="40" y="0"/>
                  <a:pt x="35" y="3"/>
                  <a:pt x="35" y="10"/>
                </a:cubicBezTo>
                <a:cubicBezTo>
                  <a:pt x="35" y="78"/>
                  <a:pt x="35" y="78"/>
                  <a:pt x="35" y="78"/>
                </a:cubicBezTo>
                <a:cubicBezTo>
                  <a:pt x="35" y="85"/>
                  <a:pt x="40" y="88"/>
                  <a:pt x="47" y="88"/>
                </a:cubicBezTo>
                <a:cubicBezTo>
                  <a:pt x="51" y="88"/>
                  <a:pt x="51" y="88"/>
                  <a:pt x="51" y="88"/>
                </a:cubicBezTo>
                <a:cubicBezTo>
                  <a:pt x="58" y="88"/>
                  <a:pt x="63" y="85"/>
                  <a:pt x="63" y="78"/>
                </a:cubicBezTo>
                <a:cubicBezTo>
                  <a:pt x="63" y="10"/>
                  <a:pt x="63" y="10"/>
                  <a:pt x="63" y="10"/>
                </a:cubicBezTo>
                <a:cubicBezTo>
                  <a:pt x="63" y="3"/>
                  <a:pt x="58" y="0"/>
                  <a:pt x="51" y="0"/>
                </a:cubicBezTo>
                <a:moveTo>
                  <a:pt x="78" y="24"/>
                </a:moveTo>
                <a:cubicBezTo>
                  <a:pt x="77" y="24"/>
                  <a:pt x="75" y="23"/>
                  <a:pt x="75" y="21"/>
                </a:cubicBezTo>
                <a:cubicBezTo>
                  <a:pt x="75" y="11"/>
                  <a:pt x="75" y="11"/>
                  <a:pt x="75" y="11"/>
                </a:cubicBezTo>
                <a:cubicBezTo>
                  <a:pt x="75" y="9"/>
                  <a:pt x="77" y="8"/>
                  <a:pt x="78" y="8"/>
                </a:cubicBezTo>
                <a:cubicBezTo>
                  <a:pt x="88" y="8"/>
                  <a:pt x="88" y="8"/>
                  <a:pt x="88" y="8"/>
                </a:cubicBezTo>
                <a:cubicBezTo>
                  <a:pt x="90" y="8"/>
                  <a:pt x="91" y="9"/>
                  <a:pt x="91" y="11"/>
                </a:cubicBezTo>
                <a:cubicBezTo>
                  <a:pt x="91" y="21"/>
                  <a:pt x="91" y="21"/>
                  <a:pt x="91" y="21"/>
                </a:cubicBezTo>
                <a:cubicBezTo>
                  <a:pt x="91" y="23"/>
                  <a:pt x="90" y="24"/>
                  <a:pt x="88" y="24"/>
                </a:cubicBezTo>
                <a:cubicBezTo>
                  <a:pt x="78" y="24"/>
                  <a:pt x="78" y="24"/>
                  <a:pt x="78" y="24"/>
                </a:cubicBezTo>
                <a:moveTo>
                  <a:pt x="85" y="0"/>
                </a:moveTo>
                <a:cubicBezTo>
                  <a:pt x="82" y="0"/>
                  <a:pt x="82" y="0"/>
                  <a:pt x="82" y="0"/>
                </a:cubicBezTo>
                <a:cubicBezTo>
                  <a:pt x="75" y="0"/>
                  <a:pt x="69" y="3"/>
                  <a:pt x="69" y="10"/>
                </a:cubicBezTo>
                <a:cubicBezTo>
                  <a:pt x="69" y="78"/>
                  <a:pt x="69" y="78"/>
                  <a:pt x="69" y="78"/>
                </a:cubicBezTo>
                <a:cubicBezTo>
                  <a:pt x="69" y="85"/>
                  <a:pt x="75" y="88"/>
                  <a:pt x="82" y="88"/>
                </a:cubicBezTo>
                <a:cubicBezTo>
                  <a:pt x="85" y="88"/>
                  <a:pt x="85" y="88"/>
                  <a:pt x="85" y="88"/>
                </a:cubicBezTo>
                <a:cubicBezTo>
                  <a:pt x="92" y="88"/>
                  <a:pt x="98" y="85"/>
                  <a:pt x="98" y="78"/>
                </a:cubicBezTo>
                <a:cubicBezTo>
                  <a:pt x="98" y="10"/>
                  <a:pt x="98" y="10"/>
                  <a:pt x="98" y="10"/>
                </a:cubicBezTo>
                <a:cubicBezTo>
                  <a:pt x="98" y="3"/>
                  <a:pt x="92" y="0"/>
                  <a:pt x="85" y="0"/>
                </a:cubicBezTo>
              </a:path>
            </a:pathLst>
          </a:custGeom>
          <a:solidFill>
            <a:schemeClr val="bg1"/>
          </a:solidFill>
          <a:ln>
            <a:noFill/>
          </a:ln>
        </p:spPr>
        <p:txBody>
          <a:bodyPr lIns="51435" tIns="25718" rIns="51435" bIns="25718"/>
          <a:lstStyle/>
          <a:p>
            <a:pPr eaLnBrk="0" fontAlgn="base" hangingPunct="0">
              <a:spcBef>
                <a:spcPct val="0"/>
              </a:spcBef>
              <a:spcAft>
                <a:spcPct val="0"/>
              </a:spcAft>
              <a:defRPr/>
            </a:pPr>
            <a:endParaRPr lang="zh-CN" altLang="en-US" sz="1050" kern="0">
              <a:solidFill>
                <a:srgbClr val="000000"/>
              </a:solidFill>
              <a:latin typeface="+mj-lt"/>
              <a:ea typeface="宋体" panose="02010600030101010101" pitchFamily="2" charset="-122"/>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556096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par>
                                <p:cTn id="17" presetID="22" presetClass="entr" presetSubtype="4" fill="hold" grpId="1"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1"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par>
                                <p:cTn id="26" presetID="22" presetClass="entr" presetSubtype="4" fill="hold" grpId="1"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44189" y="2500449"/>
            <a:ext cx="535085" cy="401890"/>
            <a:chOff x="7586663" y="2316885"/>
            <a:chExt cx="713446" cy="535853"/>
          </a:xfrm>
        </p:grpSpPr>
        <p:sp>
          <p:nvSpPr>
            <p:cNvPr id="3" name="椭圆 2"/>
            <p:cNvSpPr/>
            <p:nvPr/>
          </p:nvSpPr>
          <p:spPr>
            <a:xfrm>
              <a:off x="7586663" y="2316885"/>
              <a:ext cx="535853" cy="535853"/>
            </a:xfrm>
            <a:prstGeom prst="ellipse">
              <a:avLst/>
            </a:prstGeom>
            <a:solidFill>
              <a:srgbClr val="E78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sp>
          <p:nvSpPr>
            <p:cNvPr id="4" name="椭圆 3"/>
            <p:cNvSpPr/>
            <p:nvPr/>
          </p:nvSpPr>
          <p:spPr>
            <a:xfrm>
              <a:off x="7944922" y="2497551"/>
              <a:ext cx="355187" cy="355187"/>
            </a:xfrm>
            <a:prstGeom prst="ellipse">
              <a:avLst/>
            </a:prstGeom>
            <a:solidFill>
              <a:srgbClr val="B73A4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grpSp>
      <p:sp>
        <p:nvSpPr>
          <p:cNvPr id="5" name="TextBox 23"/>
          <p:cNvSpPr txBox="1"/>
          <p:nvPr/>
        </p:nvSpPr>
        <p:spPr>
          <a:xfrm>
            <a:off x="2344427" y="2988302"/>
            <a:ext cx="3455670" cy="1447576"/>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Click on the button under the  presentation preview that says "Use as  Google Slides Theme. You will get a copy of this document on  your Google Drive and will be able to  edit, add or delete slides. You have to be signed in to your  Google account.</a:t>
            </a:r>
            <a:endParaRPr lang="zh-CN" altLang="en-US" sz="1200" dirty="0">
              <a:solidFill>
                <a:srgbClr val="B73A4F"/>
              </a:solidFill>
              <a:latin typeface="+mj-lt"/>
              <a:ea typeface="微软雅黑" panose="020B0503020204020204" charset="-122"/>
              <a:cs typeface="+mn-ea"/>
              <a:sym typeface="+mn-lt"/>
            </a:endParaRPr>
          </a:p>
        </p:txBody>
      </p:sp>
      <p:sp>
        <p:nvSpPr>
          <p:cNvPr id="6" name="TextBox 24"/>
          <p:cNvSpPr txBox="1"/>
          <p:nvPr/>
        </p:nvSpPr>
        <p:spPr>
          <a:xfrm>
            <a:off x="2928967" y="2548243"/>
            <a:ext cx="598241"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Send</a:t>
            </a:r>
            <a:endParaRPr lang="zh-CN" altLang="en-US" sz="1600" b="1" dirty="0">
              <a:solidFill>
                <a:srgbClr val="B73A4F"/>
              </a:solidFill>
              <a:latin typeface="+mj-lt"/>
              <a:ea typeface="微软雅黑" panose="020B0503020204020204" charset="-122"/>
            </a:endParaRPr>
          </a:p>
        </p:txBody>
      </p:sp>
      <p:grpSp>
        <p:nvGrpSpPr>
          <p:cNvPr id="7" name="组合 6"/>
          <p:cNvGrpSpPr/>
          <p:nvPr/>
        </p:nvGrpSpPr>
        <p:grpSpPr>
          <a:xfrm>
            <a:off x="6965481" y="2187249"/>
            <a:ext cx="3392329" cy="2751773"/>
            <a:chOff x="11043" y="2319"/>
            <a:chExt cx="7123" cy="5778"/>
          </a:xfrm>
        </p:grpSpPr>
        <p:grpSp>
          <p:nvGrpSpPr>
            <p:cNvPr id="8" name="组合 7"/>
            <p:cNvGrpSpPr/>
            <p:nvPr/>
          </p:nvGrpSpPr>
          <p:grpSpPr>
            <a:xfrm>
              <a:off x="11043" y="3035"/>
              <a:ext cx="5479" cy="5062"/>
              <a:chOff x="1155" y="3649"/>
              <a:chExt cx="5479" cy="5062"/>
            </a:xfrm>
          </p:grpSpPr>
          <p:sp>
            <p:nvSpPr>
              <p:cNvPr id="14" name="等腰三角形 13"/>
              <p:cNvSpPr/>
              <p:nvPr/>
            </p:nvSpPr>
            <p:spPr>
              <a:xfrm>
                <a:off x="1155" y="6425"/>
                <a:ext cx="1864" cy="2286"/>
              </a:xfrm>
              <a:prstGeom prst="triangle">
                <a:avLst>
                  <a:gd name="adj" fmla="val 49999"/>
                </a:avLst>
              </a:prstGeom>
              <a:solidFill>
                <a:srgbClr val="E78D9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sp>
            <p:nvSpPr>
              <p:cNvPr id="15" name="等腰三角形 14"/>
              <p:cNvSpPr/>
              <p:nvPr/>
            </p:nvSpPr>
            <p:spPr>
              <a:xfrm>
                <a:off x="1774" y="3649"/>
                <a:ext cx="3712" cy="5062"/>
              </a:xfrm>
              <a:prstGeom prst="triangle">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sp>
            <p:nvSpPr>
              <p:cNvPr id="16" name="等腰三角形 15"/>
              <p:cNvSpPr/>
              <p:nvPr/>
            </p:nvSpPr>
            <p:spPr>
              <a:xfrm>
                <a:off x="3957" y="5060"/>
                <a:ext cx="2678" cy="3651"/>
              </a:xfrm>
              <a:prstGeom prst="triangle">
                <a:avLst/>
              </a:prstGeom>
              <a:solidFill>
                <a:srgbClr val="E78D9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grpSp>
        <p:sp>
          <p:nvSpPr>
            <p:cNvPr id="9" name="等腰三角形 8"/>
            <p:cNvSpPr/>
            <p:nvPr/>
          </p:nvSpPr>
          <p:spPr>
            <a:xfrm>
              <a:off x="15238" y="5147"/>
              <a:ext cx="2928" cy="2950"/>
            </a:xfrm>
            <a:prstGeom prst="triangle">
              <a:avLst/>
            </a:prstGeom>
            <a:solidFill>
              <a:srgbClr val="B73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lt"/>
              </a:endParaRPr>
            </a:p>
          </p:txBody>
        </p:sp>
        <p:sp>
          <p:nvSpPr>
            <p:cNvPr id="10" name="文本框 9"/>
            <p:cNvSpPr txBox="1"/>
            <p:nvPr/>
          </p:nvSpPr>
          <p:spPr>
            <a:xfrm>
              <a:off x="11416" y="4567"/>
              <a:ext cx="920" cy="521"/>
            </a:xfrm>
            <a:prstGeom prst="rect">
              <a:avLst/>
            </a:prstGeom>
            <a:noFill/>
          </p:spPr>
          <p:txBody>
            <a:bodyPr wrap="none" rtlCol="0">
              <a:spAutoFit/>
            </a:bodyPr>
            <a:lstStyle/>
            <a:p>
              <a:r>
                <a:rPr lang="en-US" altLang="zh-CN" sz="1013">
                  <a:solidFill>
                    <a:schemeClr val="bg1"/>
                  </a:solidFill>
                  <a:latin typeface="+mj-lt"/>
                </a:rPr>
                <a:t>30%</a:t>
              </a:r>
            </a:p>
          </p:txBody>
        </p:sp>
        <p:sp>
          <p:nvSpPr>
            <p:cNvPr id="11" name="文本框 10"/>
            <p:cNvSpPr txBox="1"/>
            <p:nvPr/>
          </p:nvSpPr>
          <p:spPr>
            <a:xfrm>
              <a:off x="13047" y="2319"/>
              <a:ext cx="920" cy="521"/>
            </a:xfrm>
            <a:prstGeom prst="rect">
              <a:avLst/>
            </a:prstGeom>
            <a:noFill/>
          </p:spPr>
          <p:txBody>
            <a:bodyPr wrap="none" rtlCol="0">
              <a:spAutoFit/>
            </a:bodyPr>
            <a:lstStyle/>
            <a:p>
              <a:r>
                <a:rPr lang="en-US" altLang="zh-CN" sz="1013">
                  <a:solidFill>
                    <a:schemeClr val="bg1"/>
                  </a:solidFill>
                  <a:latin typeface="+mj-lt"/>
                </a:rPr>
                <a:t>60%</a:t>
              </a:r>
            </a:p>
          </p:txBody>
        </p:sp>
        <p:sp>
          <p:nvSpPr>
            <p:cNvPr id="12" name="文本框 11"/>
            <p:cNvSpPr txBox="1"/>
            <p:nvPr/>
          </p:nvSpPr>
          <p:spPr>
            <a:xfrm>
              <a:off x="14815" y="3816"/>
              <a:ext cx="920" cy="521"/>
            </a:xfrm>
            <a:prstGeom prst="rect">
              <a:avLst/>
            </a:prstGeom>
            <a:noFill/>
          </p:spPr>
          <p:txBody>
            <a:bodyPr wrap="none" rtlCol="0">
              <a:spAutoFit/>
            </a:bodyPr>
            <a:lstStyle/>
            <a:p>
              <a:r>
                <a:rPr lang="en-US" altLang="zh-CN" sz="1013">
                  <a:solidFill>
                    <a:schemeClr val="bg1"/>
                  </a:solidFill>
                  <a:latin typeface="+mj-lt"/>
                </a:rPr>
                <a:t>50%</a:t>
              </a:r>
            </a:p>
          </p:txBody>
        </p:sp>
        <p:sp>
          <p:nvSpPr>
            <p:cNvPr id="13" name="文本框 12"/>
            <p:cNvSpPr txBox="1"/>
            <p:nvPr/>
          </p:nvSpPr>
          <p:spPr>
            <a:xfrm>
              <a:off x="16248" y="4567"/>
              <a:ext cx="920" cy="521"/>
            </a:xfrm>
            <a:prstGeom prst="rect">
              <a:avLst/>
            </a:prstGeom>
            <a:noFill/>
          </p:spPr>
          <p:txBody>
            <a:bodyPr wrap="none" rtlCol="0">
              <a:spAutoFit/>
            </a:bodyPr>
            <a:lstStyle/>
            <a:p>
              <a:r>
                <a:rPr lang="en-US" altLang="zh-CN" sz="1013">
                  <a:solidFill>
                    <a:schemeClr val="bg1"/>
                  </a:solidFill>
                  <a:latin typeface="+mj-lt"/>
                </a:rPr>
                <a:t>45%</a:t>
              </a:r>
            </a:p>
          </p:txBody>
        </p:sp>
      </p:grpSp>
      <p:sp>
        <p:nvSpPr>
          <p:cNvPr id="17" name="标题 16"/>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4729357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par>
                                <p:cTn id="8" presetID="20" presetClass="entr" presetSubtype="0" fill="hold" grpId="1"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2000"/>
                                        <p:tgtEl>
                                          <p:spTgt spid="5"/>
                                        </p:tgtEl>
                                      </p:cBhvr>
                                    </p:animEffect>
                                  </p:childTnLst>
                                </p:cTn>
                              </p:par>
                              <p:par>
                                <p:cTn id="11" presetID="20" presetClass="entr" presetSubtype="0" fill="hold" grpId="1"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2000"/>
                                        <p:tgtEl>
                                          <p:spTgt spid="6"/>
                                        </p:tgtEl>
                                      </p:cBhvr>
                                    </p:animEffect>
                                  </p:childTnLst>
                                </p:cTn>
                              </p:par>
                              <p:par>
                                <p:cTn id="14" presetID="2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edge">
                                      <p:cBhvr>
                                        <p:cTn id="1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3772444" y="2324825"/>
            <a:ext cx="7620" cy="2469833"/>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graphicFrame>
        <p:nvGraphicFramePr>
          <p:cNvPr id="4" name="图表 3"/>
          <p:cNvGraphicFramePr/>
          <p:nvPr>
            <p:extLst>
              <p:ext uri="{D42A27DB-BD31-4B8C-83A1-F6EECF244321}">
                <p14:modId xmlns:p14="http://schemas.microsoft.com/office/powerpoint/2010/main" val="1394832662"/>
              </p:ext>
            </p:extLst>
          </p:nvPr>
        </p:nvGraphicFramePr>
        <p:xfrm>
          <a:off x="1854109" y="2995385"/>
          <a:ext cx="1522095" cy="17992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图表 4"/>
          <p:cNvGraphicFramePr/>
          <p:nvPr>
            <p:extLst>
              <p:ext uri="{D42A27DB-BD31-4B8C-83A1-F6EECF244321}">
                <p14:modId xmlns:p14="http://schemas.microsoft.com/office/powerpoint/2010/main" val="3957712909"/>
              </p:ext>
            </p:extLst>
          </p:nvPr>
        </p:nvGraphicFramePr>
        <p:xfrm>
          <a:off x="4091055" y="2995385"/>
          <a:ext cx="1522095" cy="1799273"/>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直接连接符 5"/>
          <p:cNvCxnSpPr/>
          <p:nvPr/>
        </p:nvCxnSpPr>
        <p:spPr>
          <a:xfrm>
            <a:off x="6605148" y="2634211"/>
            <a:ext cx="573374" cy="0"/>
          </a:xfrm>
          <a:prstGeom prst="line">
            <a:avLst/>
          </a:prstGeom>
          <a:ln w="28575">
            <a:solidFill>
              <a:srgbClr val="E78D97"/>
            </a:solidFill>
          </a:ln>
        </p:spPr>
        <p:style>
          <a:lnRef idx="1">
            <a:schemeClr val="accent1"/>
          </a:lnRef>
          <a:fillRef idx="0">
            <a:schemeClr val="accent1"/>
          </a:fillRef>
          <a:effectRef idx="0">
            <a:schemeClr val="accent1"/>
          </a:effectRef>
          <a:fontRef idx="minor">
            <a:schemeClr val="tx1"/>
          </a:fontRef>
        </p:style>
      </p:cxnSp>
      <p:sp>
        <p:nvSpPr>
          <p:cNvPr id="7" name="TextBox 23"/>
          <p:cNvSpPr txBox="1"/>
          <p:nvPr/>
        </p:nvSpPr>
        <p:spPr>
          <a:xfrm>
            <a:off x="6536599" y="2694872"/>
            <a:ext cx="3455670" cy="2862322"/>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Your Vision  Moving from creative ideas to solid strategy and execution, we help your target market resonate fully with your brand. When you get them, they will get you, quicker. We leverage digital tools, design and words, to become even more </a:t>
            </a:r>
            <a:r>
              <a:rPr lang="en-US" altLang="zh-CN" sz="1200" dirty="0" err="1">
                <a:solidFill>
                  <a:srgbClr val="B73A4F"/>
                </a:solidFill>
                <a:latin typeface="+mj-lt"/>
                <a:ea typeface="微软雅黑" panose="020B0503020204020204" charset="-122"/>
                <a:cs typeface="+mn-ea"/>
                <a:sym typeface="+mn-lt"/>
              </a:rPr>
              <a:t>relevant.Pleasant</a:t>
            </a:r>
            <a:r>
              <a:rPr lang="en-US" altLang="zh-CN" sz="1200" dirty="0">
                <a:solidFill>
                  <a:srgbClr val="B73A4F"/>
                </a:solidFill>
                <a:latin typeface="+mj-lt"/>
                <a:ea typeface="微软雅黑" panose="020B0503020204020204" charset="-122"/>
                <a:cs typeface="+mn-ea"/>
                <a:sym typeface="+mn-lt"/>
              </a:rPr>
              <a:t> Shopping  Simple &amp; Smooth, exactly how purchasing experiences should be. We align with your users need to build and evolve a flowing shopping interface, one that slots easily into place with each step.</a:t>
            </a:r>
            <a:endParaRPr lang="zh-CN" altLang="en-US" sz="1200" dirty="0">
              <a:solidFill>
                <a:srgbClr val="B73A4F"/>
              </a:solidFill>
              <a:latin typeface="+mj-lt"/>
              <a:ea typeface="微软雅黑" panose="020B0503020204020204" charset="-122"/>
              <a:cs typeface="+mn-ea"/>
              <a:sym typeface="+mn-lt"/>
            </a:endParaRPr>
          </a:p>
        </p:txBody>
      </p:sp>
      <p:sp>
        <p:nvSpPr>
          <p:cNvPr id="8" name="TextBox 24"/>
          <p:cNvSpPr txBox="1"/>
          <p:nvPr/>
        </p:nvSpPr>
        <p:spPr>
          <a:xfrm>
            <a:off x="6553499" y="2328574"/>
            <a:ext cx="701539"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Lower</a:t>
            </a:r>
            <a:endParaRPr lang="zh-CN" altLang="en-US" sz="1600" b="1" dirty="0">
              <a:solidFill>
                <a:srgbClr val="B73A4F"/>
              </a:solidFill>
              <a:latin typeface="+mj-lt"/>
              <a:ea typeface="微软雅黑" panose="020B0503020204020204" charset="-122"/>
            </a:endParaRPr>
          </a:p>
        </p:txBody>
      </p:sp>
      <p:sp>
        <p:nvSpPr>
          <p:cNvPr id="9" name="TextBox 24"/>
          <p:cNvSpPr txBox="1"/>
          <p:nvPr/>
        </p:nvSpPr>
        <p:spPr>
          <a:xfrm>
            <a:off x="2261770" y="2455532"/>
            <a:ext cx="941283" cy="338554"/>
          </a:xfrm>
          <a:prstGeom prst="rect">
            <a:avLst/>
          </a:prstGeom>
          <a:noFill/>
        </p:spPr>
        <p:txBody>
          <a:bodyPr wrap="none" rtlCol="0">
            <a:spAutoFit/>
          </a:bodyPr>
          <a:lstStyle/>
          <a:p>
            <a:pPr algn="ctr"/>
            <a:r>
              <a:rPr lang="tr-TR" altLang="zh-CN" sz="1600" b="1" dirty="0">
                <a:solidFill>
                  <a:srgbClr val="B73A4F"/>
                </a:solidFill>
                <a:latin typeface="+mj-lt"/>
                <a:ea typeface="微软雅黑" panose="020B0503020204020204" charset="-122"/>
              </a:rPr>
              <a:t>Schedule</a:t>
            </a:r>
            <a:endParaRPr lang="zh-CN" altLang="en-US" sz="1600" b="1" dirty="0">
              <a:solidFill>
                <a:srgbClr val="B73A4F"/>
              </a:solidFill>
              <a:latin typeface="+mj-lt"/>
              <a:ea typeface="微软雅黑" panose="020B0503020204020204" charset="-122"/>
            </a:endParaRPr>
          </a:p>
        </p:txBody>
      </p:sp>
      <p:sp>
        <p:nvSpPr>
          <p:cNvPr id="10" name="TextBox 24"/>
          <p:cNvSpPr txBox="1"/>
          <p:nvPr/>
        </p:nvSpPr>
        <p:spPr>
          <a:xfrm>
            <a:off x="4446833" y="2515063"/>
            <a:ext cx="810735"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Lanage</a:t>
            </a:r>
            <a:endParaRPr lang="zh-CN" altLang="en-US" sz="1600" b="1" dirty="0">
              <a:solidFill>
                <a:srgbClr val="B73A4F"/>
              </a:solidFill>
              <a:latin typeface="+mj-lt"/>
              <a:ea typeface="微软雅黑" panose="020B050302020402020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85299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par>
                                <p:cTn id="17" presetID="16" presetClass="entr" presetSubtype="21" fill="hold" grpId="1"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par>
                                <p:cTn id="20" presetID="16" presetClass="entr" presetSubtype="21" fill="hold" grpId="1"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par>
                                <p:cTn id="23" presetID="16" presetClass="entr" presetSubtype="21" fill="hold" grpId="1"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par>
                                <p:cTn id="26" presetID="16" presetClass="entr" presetSubtype="21" fill="hold" grpId="1"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P spid="7" grpId="1"/>
      <p:bldP spid="8" grpId="0"/>
      <p:bldP spid="8" grpId="1"/>
      <p:bldP spid="9" grpId="0"/>
      <p:bldP spid="9" grpId="1"/>
      <p:bldP spid="10" grpId="0"/>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5" name="文本框 4"/>
          <p:cNvSpPr txBox="1"/>
          <p:nvPr/>
        </p:nvSpPr>
        <p:spPr>
          <a:xfrm>
            <a:off x="4302971" y="1361506"/>
            <a:ext cx="1878784" cy="1107996"/>
          </a:xfrm>
          <a:prstGeom prst="rect">
            <a:avLst/>
          </a:prstGeom>
          <a:noFill/>
        </p:spPr>
        <p:txBody>
          <a:bodyPr wrap="none" rtlCol="0">
            <a:spAutoFit/>
          </a:bodyPr>
          <a:lstStyle/>
          <a:p>
            <a:r>
              <a:rPr lang="en-US" altLang="zh-CN" sz="6600" b="1" dirty="0">
                <a:solidFill>
                  <a:schemeClr val="accent2">
                    <a:lumMod val="20000"/>
                    <a:lumOff val="80000"/>
                  </a:schemeClr>
                </a:solidFill>
                <a:latin typeface="+mj-lt"/>
                <a:ea typeface="微软雅黑" panose="020B0503020204020204" pitchFamily="34" charset="-122"/>
              </a:rPr>
              <a:t>TWO</a:t>
            </a:r>
            <a:endParaRPr lang="zh-CN" altLang="en-US" sz="6600" b="1" dirty="0">
              <a:solidFill>
                <a:schemeClr val="accent2">
                  <a:lumMod val="20000"/>
                  <a:lumOff val="80000"/>
                </a:schemeClr>
              </a:solidFill>
              <a:latin typeface="+mj-lt"/>
              <a:ea typeface="微软雅黑" panose="020B0503020204020204" pitchFamily="34" charset="-122"/>
            </a:endParaRPr>
          </a:p>
        </p:txBody>
      </p:sp>
      <p:grpSp>
        <p:nvGrpSpPr>
          <p:cNvPr id="2" name="组合 1"/>
          <p:cNvGrpSpPr/>
          <p:nvPr/>
        </p:nvGrpSpPr>
        <p:grpSpPr>
          <a:xfrm>
            <a:off x="4872395" y="2469502"/>
            <a:ext cx="3306778" cy="461665"/>
            <a:chOff x="4872395" y="2469502"/>
            <a:chExt cx="3306778" cy="461665"/>
          </a:xfrm>
        </p:grpSpPr>
        <p:sp>
          <p:nvSpPr>
            <p:cNvPr id="6" name="椭圆 5"/>
            <p:cNvSpPr/>
            <p:nvPr/>
          </p:nvSpPr>
          <p:spPr>
            <a:xfrm>
              <a:off x="4872395" y="2560943"/>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矩形 9"/>
            <p:cNvSpPr/>
            <p:nvPr/>
          </p:nvSpPr>
          <p:spPr>
            <a:xfrm>
              <a:off x="5233075" y="2469502"/>
              <a:ext cx="2657160" cy="461665"/>
            </a:xfrm>
            <a:prstGeom prst="rect">
              <a:avLst/>
            </a:prstGeom>
          </p:spPr>
          <p:txBody>
            <a:bodyPr wrap="square">
              <a:spAutoFit/>
            </a:bodyPr>
            <a:lstStyle/>
            <a:p>
              <a:pPr algn="dist"/>
              <a:r>
                <a:rPr lang="tr-TR" altLang="zh-CN" sz="2400" b="1" dirty="0" smtClean="0">
                  <a:solidFill>
                    <a:schemeClr val="accent2">
                      <a:lumMod val="20000"/>
                      <a:lumOff val="80000"/>
                    </a:schemeClr>
                  </a:solidFill>
                  <a:latin typeface="+mj-lt"/>
                  <a:ea typeface="微软雅黑" panose="020B0503020204020204" pitchFamily="34" charset="-122"/>
                </a:rPr>
                <a:t>ANNUAL</a:t>
              </a:r>
              <a:endParaRPr lang="zh-CN" altLang="en-US" sz="2400" b="1" dirty="0">
                <a:solidFill>
                  <a:schemeClr val="accent2">
                    <a:lumMod val="20000"/>
                    <a:lumOff val="80000"/>
                  </a:schemeClr>
                </a:solidFill>
                <a:latin typeface="+mj-lt"/>
                <a:ea typeface="微软雅黑" panose="020B0503020204020204" pitchFamily="34" charset="-122"/>
              </a:endParaRPr>
            </a:p>
          </p:txBody>
        </p:sp>
        <p:sp>
          <p:nvSpPr>
            <p:cNvPr id="15" name="椭圆 14"/>
            <p:cNvSpPr/>
            <p:nvPr/>
          </p:nvSpPr>
          <p:spPr>
            <a:xfrm>
              <a:off x="7890235" y="2555865"/>
              <a:ext cx="288938" cy="288938"/>
            </a:xfrm>
            <a:prstGeom prst="ellipse">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
        <p:nvSpPr>
          <p:cNvPr id="9" name="TextBox 23"/>
          <p:cNvSpPr txBox="1"/>
          <p:nvPr/>
        </p:nvSpPr>
        <p:spPr>
          <a:xfrm>
            <a:off x="5347881" y="3239040"/>
            <a:ext cx="2013585" cy="893578"/>
          </a:xfrm>
          <a:prstGeom prst="rect">
            <a:avLst/>
          </a:prstGeom>
          <a:noFill/>
        </p:spPr>
        <p:txBody>
          <a:bodyPr wrap="square" rtlCol="0">
            <a:spAutoFit/>
          </a:bodyPr>
          <a:lstStyle/>
          <a:p>
            <a:pPr algn="ctr">
              <a:lnSpc>
                <a:spcPct val="150000"/>
              </a:lnSpc>
            </a:pPr>
            <a:r>
              <a:rPr lang="en-US" altLang="zh-CN" sz="1200" dirty="0">
                <a:solidFill>
                  <a:srgbClr val="FBE5D6"/>
                </a:solidFill>
                <a:latin typeface="+mj-lt"/>
                <a:ea typeface="微软雅黑" panose="020B0503020204020204" charset="-122"/>
                <a:cs typeface="+mn-ea"/>
                <a:sym typeface="+mn-lt"/>
              </a:rPr>
              <a:t>Show and explain your  web, app or software  projects using these  gadget templates</a:t>
            </a:r>
            <a:endParaRPr lang="zh-CN" altLang="en-US" sz="1200" dirty="0">
              <a:solidFill>
                <a:srgbClr val="FBE5D6"/>
              </a:solidFill>
              <a:latin typeface="+mj-lt"/>
              <a:ea typeface="微软雅黑" panose="020B0503020204020204" charset="-122"/>
              <a:cs typeface="+mn-ea"/>
              <a:sym typeface="+mn-lt"/>
            </a:endParaRPr>
          </a:p>
        </p:txBody>
      </p:sp>
    </p:spTree>
    <p:extLst>
      <p:ext uri="{BB962C8B-B14F-4D97-AF65-F5344CB8AC3E}">
        <p14:creationId xmlns:p14="http://schemas.microsoft.com/office/powerpoint/2010/main" val="18414140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edg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2"/>
          <p:cNvSpPr>
            <a:spLocks noChangeShapeType="1"/>
          </p:cNvSpPr>
          <p:nvPr/>
        </p:nvSpPr>
        <p:spPr bwMode="auto">
          <a:xfrm>
            <a:off x="3135631" y="3463014"/>
            <a:ext cx="5669756" cy="1"/>
          </a:xfrm>
          <a:prstGeom prst="line">
            <a:avLst/>
          </a:prstGeom>
          <a:noFill/>
          <a:ln w="19050" cap="flat" cmpd="sng">
            <a:solidFill>
              <a:srgbClr val="B73A4F"/>
            </a:solidFill>
            <a:prstDash val="dash"/>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solidFill>
                <a:srgbClr val="B73A4F"/>
              </a:solidFill>
              <a:latin typeface="+mj-lt"/>
            </a:endParaRPr>
          </a:p>
        </p:txBody>
      </p:sp>
      <p:sp>
        <p:nvSpPr>
          <p:cNvPr id="3" name="矩形 9"/>
          <p:cNvSpPr>
            <a:spLocks noChangeArrowheads="1"/>
          </p:cNvSpPr>
          <p:nvPr/>
        </p:nvSpPr>
        <p:spPr bwMode="auto">
          <a:xfrm>
            <a:off x="5025390" y="2518251"/>
            <a:ext cx="944880" cy="944880"/>
          </a:xfrm>
          <a:prstGeom prst="rect">
            <a:avLst/>
          </a:prstGeom>
          <a:solidFill>
            <a:srgbClr val="B73A4F"/>
          </a:solidFill>
          <a:ln>
            <a:noFill/>
          </a:ln>
          <a:effectLst/>
        </p:spPr>
        <p:txBody>
          <a:bodyPr anchor="ctr"/>
          <a:lstStyle/>
          <a:p>
            <a:pPr algn="ctr"/>
            <a:endParaRPr lang="zh-CN" altLang="zh-CN" sz="2400">
              <a:solidFill>
                <a:srgbClr val="FFFFFF"/>
              </a:solidFill>
              <a:latin typeface="+mj-lt"/>
              <a:sym typeface="宋体" panose="02010600030101010101" pitchFamily="2" charset="-122"/>
            </a:endParaRPr>
          </a:p>
        </p:txBody>
      </p:sp>
      <p:sp>
        <p:nvSpPr>
          <p:cNvPr id="4" name="矩形 52"/>
          <p:cNvSpPr>
            <a:spLocks noChangeArrowheads="1"/>
          </p:cNvSpPr>
          <p:nvPr/>
        </p:nvSpPr>
        <p:spPr bwMode="auto">
          <a:xfrm>
            <a:off x="5970746" y="2518251"/>
            <a:ext cx="944880" cy="944880"/>
          </a:xfrm>
          <a:prstGeom prst="rect">
            <a:avLst/>
          </a:prstGeom>
          <a:solidFill>
            <a:srgbClr val="E78D97">
              <a:alpha val="40000"/>
            </a:srgbClr>
          </a:solidFill>
          <a:ln>
            <a:noFill/>
          </a:ln>
          <a:effectLst/>
        </p:spPr>
        <p:txBody>
          <a:bodyPr anchor="ctr"/>
          <a:lstStyle/>
          <a:p>
            <a:pPr algn="ctr"/>
            <a:endParaRPr lang="zh-CN" altLang="zh-CN" sz="2400">
              <a:solidFill>
                <a:srgbClr val="FFFFFF"/>
              </a:solidFill>
              <a:latin typeface="+mj-lt"/>
              <a:sym typeface="宋体" panose="02010600030101010101" pitchFamily="2" charset="-122"/>
            </a:endParaRPr>
          </a:p>
        </p:txBody>
      </p:sp>
      <p:sp>
        <p:nvSpPr>
          <p:cNvPr id="5" name="矩形 54"/>
          <p:cNvSpPr>
            <a:spLocks noChangeArrowheads="1"/>
          </p:cNvSpPr>
          <p:nvPr/>
        </p:nvSpPr>
        <p:spPr bwMode="auto">
          <a:xfrm>
            <a:off x="5970746" y="3463131"/>
            <a:ext cx="944880" cy="944880"/>
          </a:xfrm>
          <a:prstGeom prst="rect">
            <a:avLst/>
          </a:prstGeom>
          <a:solidFill>
            <a:srgbClr val="B73A4F"/>
          </a:solidFill>
          <a:ln>
            <a:noFill/>
          </a:ln>
          <a:effectLst/>
        </p:spPr>
        <p:txBody>
          <a:bodyPr anchor="ctr"/>
          <a:lstStyle/>
          <a:p>
            <a:pPr algn="ctr"/>
            <a:endParaRPr lang="zh-CN" altLang="zh-CN" sz="2400">
              <a:solidFill>
                <a:srgbClr val="B73A4F"/>
              </a:solidFill>
              <a:latin typeface="+mj-lt"/>
              <a:sym typeface="宋体" panose="02010600030101010101" pitchFamily="2" charset="-122"/>
            </a:endParaRPr>
          </a:p>
        </p:txBody>
      </p:sp>
      <p:sp>
        <p:nvSpPr>
          <p:cNvPr id="6" name="矩形 53"/>
          <p:cNvSpPr>
            <a:spLocks noChangeArrowheads="1"/>
          </p:cNvSpPr>
          <p:nvPr/>
        </p:nvSpPr>
        <p:spPr bwMode="auto">
          <a:xfrm>
            <a:off x="5025390" y="3463131"/>
            <a:ext cx="944880" cy="944880"/>
          </a:xfrm>
          <a:prstGeom prst="rect">
            <a:avLst/>
          </a:prstGeom>
          <a:solidFill>
            <a:srgbClr val="E78D97">
              <a:alpha val="40000"/>
            </a:srgbClr>
          </a:solidFill>
          <a:ln>
            <a:noFill/>
          </a:ln>
          <a:effectLst/>
        </p:spPr>
        <p:txBody>
          <a:bodyPr anchor="ctr"/>
          <a:lstStyle/>
          <a:p>
            <a:pPr algn="ctr"/>
            <a:endParaRPr lang="zh-CN" altLang="zh-CN" sz="2400">
              <a:solidFill>
                <a:srgbClr val="B73A4F"/>
              </a:solidFill>
              <a:latin typeface="+mj-lt"/>
              <a:sym typeface="宋体" panose="02010600030101010101" pitchFamily="2" charset="-122"/>
            </a:endParaRPr>
          </a:p>
        </p:txBody>
      </p:sp>
      <p:sp>
        <p:nvSpPr>
          <p:cNvPr id="7" name="直接连接符 82"/>
          <p:cNvSpPr>
            <a:spLocks noChangeShapeType="1"/>
          </p:cNvSpPr>
          <p:nvPr/>
        </p:nvSpPr>
        <p:spPr bwMode="auto">
          <a:xfrm>
            <a:off x="5970510" y="2153921"/>
            <a:ext cx="0" cy="2618186"/>
          </a:xfrm>
          <a:prstGeom prst="line">
            <a:avLst/>
          </a:prstGeom>
          <a:noFill/>
          <a:ln w="19050" cap="flat" cmpd="sng">
            <a:solidFill>
              <a:srgbClr val="B73A4F"/>
            </a:solidFill>
            <a:prstDash val="dash"/>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latin typeface="+mj-lt"/>
            </a:endParaRPr>
          </a:p>
        </p:txBody>
      </p:sp>
      <p:sp>
        <p:nvSpPr>
          <p:cNvPr id="8" name="TextBox 23"/>
          <p:cNvSpPr txBox="1"/>
          <p:nvPr/>
        </p:nvSpPr>
        <p:spPr>
          <a:xfrm>
            <a:off x="6976587" y="2851150"/>
            <a:ext cx="2405539" cy="646331"/>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The user can demonstrate on a projector</a:t>
            </a:r>
            <a:endParaRPr lang="zh-CN" altLang="en-US" sz="1200" dirty="0">
              <a:solidFill>
                <a:srgbClr val="B73A4F"/>
              </a:solidFill>
              <a:latin typeface="+mj-lt"/>
              <a:ea typeface="微软雅黑" panose="020B0503020204020204" charset="-122"/>
              <a:cs typeface="+mn-ea"/>
              <a:sym typeface="+mn-lt"/>
            </a:endParaRPr>
          </a:p>
        </p:txBody>
      </p:sp>
      <p:sp>
        <p:nvSpPr>
          <p:cNvPr id="9" name="TextBox 24"/>
          <p:cNvSpPr txBox="1"/>
          <p:nvPr/>
        </p:nvSpPr>
        <p:spPr>
          <a:xfrm>
            <a:off x="7087834" y="2704680"/>
            <a:ext cx="848309" cy="338554"/>
          </a:xfrm>
          <a:prstGeom prst="rect">
            <a:avLst/>
          </a:prstGeom>
          <a:noFill/>
        </p:spPr>
        <p:txBody>
          <a:bodyPr wrap="none" rtlCol="0">
            <a:spAutoFit/>
          </a:bodyPr>
          <a:lstStyle/>
          <a:p>
            <a:pPr algn="ctr"/>
            <a:r>
              <a:rPr lang="tr-TR" altLang="zh-CN" sz="1600" b="1" dirty="0" err="1">
                <a:solidFill>
                  <a:srgbClr val="B73A4F"/>
                </a:solidFill>
                <a:latin typeface="+mj-lt"/>
                <a:ea typeface="微软雅黑" panose="020B0503020204020204" charset="-122"/>
              </a:rPr>
              <a:t>Suggest</a:t>
            </a:r>
            <a:endParaRPr lang="zh-CN" altLang="en-US" sz="1600" b="1" dirty="0">
              <a:solidFill>
                <a:srgbClr val="B73A4F"/>
              </a:solidFill>
              <a:latin typeface="+mj-lt"/>
              <a:ea typeface="微软雅黑" panose="020B0503020204020204" charset="-122"/>
            </a:endParaRPr>
          </a:p>
        </p:txBody>
      </p:sp>
      <p:sp>
        <p:nvSpPr>
          <p:cNvPr id="10" name="TextBox 23"/>
          <p:cNvSpPr txBox="1"/>
          <p:nvPr/>
        </p:nvSpPr>
        <p:spPr>
          <a:xfrm>
            <a:off x="6976587" y="3746500"/>
            <a:ext cx="2487453" cy="923330"/>
          </a:xfrm>
          <a:prstGeom prst="rect">
            <a:avLst/>
          </a:prstGeom>
          <a:noFill/>
        </p:spPr>
        <p:txBody>
          <a:bodyPr wrap="square" rtlCol="0">
            <a:spAutoFit/>
          </a:bodyPr>
          <a:lstStyle/>
          <a:p>
            <a:pPr>
              <a:lnSpc>
                <a:spcPct val="150000"/>
              </a:lnSpc>
            </a:pPr>
            <a:r>
              <a:rPr lang="en-US" altLang="zh-CN" sz="1200" dirty="0">
                <a:solidFill>
                  <a:srgbClr val="B73A4F"/>
                </a:solidFill>
                <a:latin typeface="+mj-lt"/>
                <a:ea typeface="微软雅黑" panose="020B0503020204020204" charset="-122"/>
                <a:cs typeface="+mn-ea"/>
                <a:sym typeface="+mn-lt"/>
              </a:rPr>
              <a:t>Your audience relate and absorb information on different sensory levels. </a:t>
            </a:r>
            <a:endParaRPr lang="zh-CN" altLang="en-US" sz="1200" dirty="0">
              <a:solidFill>
                <a:srgbClr val="B73A4F"/>
              </a:solidFill>
              <a:latin typeface="+mj-lt"/>
              <a:ea typeface="微软雅黑" panose="020B0503020204020204" charset="-122"/>
              <a:cs typeface="+mn-ea"/>
              <a:sym typeface="+mn-lt"/>
            </a:endParaRPr>
          </a:p>
        </p:txBody>
      </p:sp>
      <p:sp>
        <p:nvSpPr>
          <p:cNvPr id="11" name="TextBox 24"/>
          <p:cNvSpPr txBox="1"/>
          <p:nvPr/>
        </p:nvSpPr>
        <p:spPr>
          <a:xfrm>
            <a:off x="7014063" y="3600030"/>
            <a:ext cx="995850" cy="338554"/>
          </a:xfrm>
          <a:prstGeom prst="rect">
            <a:avLst/>
          </a:prstGeom>
          <a:noFill/>
        </p:spPr>
        <p:txBody>
          <a:bodyPr wrap="none" rtlCol="0">
            <a:spAutoFit/>
          </a:bodyPr>
          <a:lstStyle/>
          <a:p>
            <a:pPr algn="ctr"/>
            <a:r>
              <a:rPr lang="tr-TR" altLang="zh-CN" sz="1600" b="1" dirty="0">
                <a:solidFill>
                  <a:srgbClr val="B73A4F"/>
                </a:solidFill>
                <a:latin typeface="+mj-lt"/>
                <a:ea typeface="微软雅黑" panose="020B0503020204020204" charset="-122"/>
              </a:rPr>
              <a:t>Transport</a:t>
            </a:r>
            <a:endParaRPr lang="zh-CN" altLang="en-US" sz="1600" b="1" dirty="0">
              <a:solidFill>
                <a:srgbClr val="B73A4F"/>
              </a:solidFill>
              <a:latin typeface="+mj-lt"/>
              <a:ea typeface="微软雅黑" panose="020B0503020204020204" charset="-122"/>
            </a:endParaRPr>
          </a:p>
        </p:txBody>
      </p:sp>
      <p:sp>
        <p:nvSpPr>
          <p:cNvPr id="12" name="TextBox 23"/>
          <p:cNvSpPr txBox="1"/>
          <p:nvPr/>
        </p:nvSpPr>
        <p:spPr>
          <a:xfrm>
            <a:off x="2563178" y="2851150"/>
            <a:ext cx="2405539" cy="369332"/>
          </a:xfrm>
          <a:prstGeom prst="rect">
            <a:avLst/>
          </a:prstGeom>
          <a:noFill/>
        </p:spPr>
        <p:txBody>
          <a:bodyPr wrap="square" rtlCol="0">
            <a:spAutoFit/>
          </a:bodyPr>
          <a:lstStyle/>
          <a:p>
            <a:pPr algn="r">
              <a:lnSpc>
                <a:spcPct val="150000"/>
              </a:lnSpc>
            </a:pPr>
            <a:r>
              <a:rPr lang="en-US" altLang="zh-CN" sz="1200" dirty="0">
                <a:solidFill>
                  <a:srgbClr val="B73A4F"/>
                </a:solidFill>
                <a:latin typeface="+mj-lt"/>
                <a:ea typeface="微软雅黑" panose="020B0503020204020204" charset="-122"/>
                <a:cs typeface="+mn-ea"/>
                <a:sym typeface="+mn-lt"/>
              </a:rPr>
              <a:t>The user can make a presentation on </a:t>
            </a:r>
            <a:endParaRPr lang="zh-CN" altLang="en-US" sz="1200" dirty="0">
              <a:solidFill>
                <a:srgbClr val="B73A4F"/>
              </a:solidFill>
              <a:latin typeface="+mj-lt"/>
              <a:ea typeface="微软雅黑" panose="020B0503020204020204" charset="-122"/>
              <a:cs typeface="+mn-ea"/>
              <a:sym typeface="+mn-lt"/>
            </a:endParaRPr>
          </a:p>
        </p:txBody>
      </p:sp>
      <p:sp>
        <p:nvSpPr>
          <p:cNvPr id="13" name="TextBox 24"/>
          <p:cNvSpPr txBox="1"/>
          <p:nvPr/>
        </p:nvSpPr>
        <p:spPr>
          <a:xfrm>
            <a:off x="4417233" y="2704680"/>
            <a:ext cx="550152" cy="338554"/>
          </a:xfrm>
          <a:prstGeom prst="rect">
            <a:avLst/>
          </a:prstGeom>
          <a:noFill/>
        </p:spPr>
        <p:txBody>
          <a:bodyPr wrap="none" rtlCol="0">
            <a:spAutoFit/>
          </a:bodyPr>
          <a:lstStyle/>
          <a:p>
            <a:pPr algn="r"/>
            <a:r>
              <a:rPr lang="tr-TR" altLang="zh-CN" sz="1600" b="1" dirty="0" err="1">
                <a:solidFill>
                  <a:srgbClr val="B73A4F"/>
                </a:solidFill>
                <a:latin typeface="+mj-lt"/>
                <a:ea typeface="微软雅黑" panose="020B0503020204020204" charset="-122"/>
              </a:rPr>
              <a:t>Split</a:t>
            </a:r>
            <a:endParaRPr lang="zh-CN" altLang="en-US" sz="1600" b="1" dirty="0">
              <a:solidFill>
                <a:srgbClr val="B73A4F"/>
              </a:solidFill>
              <a:latin typeface="+mj-lt"/>
              <a:ea typeface="微软雅黑" panose="020B0503020204020204" charset="-122"/>
            </a:endParaRPr>
          </a:p>
        </p:txBody>
      </p:sp>
      <p:sp>
        <p:nvSpPr>
          <p:cNvPr id="14" name="TextBox 24"/>
          <p:cNvSpPr txBox="1"/>
          <p:nvPr/>
        </p:nvSpPr>
        <p:spPr>
          <a:xfrm>
            <a:off x="4097005" y="3600030"/>
            <a:ext cx="832279" cy="338554"/>
          </a:xfrm>
          <a:prstGeom prst="rect">
            <a:avLst/>
          </a:prstGeom>
          <a:noFill/>
        </p:spPr>
        <p:txBody>
          <a:bodyPr wrap="none" rtlCol="0">
            <a:spAutoFit/>
          </a:bodyPr>
          <a:lstStyle/>
          <a:p>
            <a:pPr algn="r"/>
            <a:r>
              <a:rPr lang="tr-TR" altLang="zh-CN" sz="1600" b="1" dirty="0" err="1">
                <a:solidFill>
                  <a:srgbClr val="B73A4F"/>
                </a:solidFill>
                <a:latin typeface="+mj-lt"/>
                <a:ea typeface="微软雅黑" panose="020B0503020204020204" charset="-122"/>
              </a:rPr>
              <a:t>Success</a:t>
            </a:r>
            <a:endParaRPr lang="zh-CN" altLang="en-US" sz="1600" b="1" dirty="0">
              <a:solidFill>
                <a:srgbClr val="B73A4F"/>
              </a:solidFill>
              <a:latin typeface="+mj-lt"/>
              <a:ea typeface="微软雅黑" panose="020B0503020204020204" charset="-122"/>
            </a:endParaRPr>
          </a:p>
        </p:txBody>
      </p:sp>
      <p:sp>
        <p:nvSpPr>
          <p:cNvPr id="15" name="Freeform 64"/>
          <p:cNvSpPr>
            <a:spLocks noEditPoints="1"/>
          </p:cNvSpPr>
          <p:nvPr/>
        </p:nvSpPr>
        <p:spPr bwMode="auto">
          <a:xfrm>
            <a:off x="5325428" y="2851151"/>
            <a:ext cx="344805" cy="368141"/>
          </a:xfrm>
          <a:custGeom>
            <a:avLst/>
            <a:gdLst>
              <a:gd name="T0" fmla="*/ 123 w 131"/>
              <a:gd name="T1" fmla="*/ 72 h 131"/>
              <a:gd name="T2" fmla="*/ 51 w 131"/>
              <a:gd name="T3" fmla="*/ 0 h 131"/>
              <a:gd name="T4" fmla="*/ 0 w 131"/>
              <a:gd name="T5" fmla="*/ 0 h 131"/>
              <a:gd name="T6" fmla="*/ 0 w 131"/>
              <a:gd name="T7" fmla="*/ 51 h 131"/>
              <a:gd name="T8" fmla="*/ 72 w 131"/>
              <a:gd name="T9" fmla="*/ 123 h 131"/>
              <a:gd name="T10" fmla="*/ 89 w 131"/>
              <a:gd name="T11" fmla="*/ 123 h 131"/>
              <a:gd name="T12" fmla="*/ 123 w 131"/>
              <a:gd name="T13" fmla="*/ 89 h 131"/>
              <a:gd name="T14" fmla="*/ 123 w 131"/>
              <a:gd name="T15" fmla="*/ 72 h 131"/>
              <a:gd name="T16" fmla="*/ 34 w 131"/>
              <a:gd name="T17" fmla="*/ 34 h 131"/>
              <a:gd name="T18" fmla="*/ 17 w 131"/>
              <a:gd name="T19" fmla="*/ 34 h 131"/>
              <a:gd name="T20" fmla="*/ 17 w 131"/>
              <a:gd name="T21" fmla="*/ 17 h 131"/>
              <a:gd name="T22" fmla="*/ 34 w 131"/>
              <a:gd name="T23" fmla="*/ 17 h 131"/>
              <a:gd name="T24" fmla="*/ 34 w 131"/>
              <a:gd name="T25" fmla="*/ 3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131">
                <a:moveTo>
                  <a:pt x="123" y="72"/>
                </a:moveTo>
                <a:cubicBezTo>
                  <a:pt x="114" y="63"/>
                  <a:pt x="51" y="0"/>
                  <a:pt x="51" y="0"/>
                </a:cubicBezTo>
                <a:cubicBezTo>
                  <a:pt x="0" y="0"/>
                  <a:pt x="0" y="0"/>
                  <a:pt x="0" y="0"/>
                </a:cubicBezTo>
                <a:cubicBezTo>
                  <a:pt x="0" y="51"/>
                  <a:pt x="0" y="51"/>
                  <a:pt x="0" y="51"/>
                </a:cubicBezTo>
                <a:cubicBezTo>
                  <a:pt x="72" y="123"/>
                  <a:pt x="72" y="123"/>
                  <a:pt x="72" y="123"/>
                </a:cubicBezTo>
                <a:cubicBezTo>
                  <a:pt x="72" y="123"/>
                  <a:pt x="80" y="131"/>
                  <a:pt x="89" y="123"/>
                </a:cubicBezTo>
                <a:cubicBezTo>
                  <a:pt x="123" y="89"/>
                  <a:pt x="123" y="89"/>
                  <a:pt x="123" y="89"/>
                </a:cubicBezTo>
                <a:cubicBezTo>
                  <a:pt x="123" y="89"/>
                  <a:pt x="131" y="80"/>
                  <a:pt x="123" y="72"/>
                </a:cubicBezTo>
                <a:moveTo>
                  <a:pt x="34" y="34"/>
                </a:moveTo>
                <a:cubicBezTo>
                  <a:pt x="29" y="38"/>
                  <a:pt x="21" y="38"/>
                  <a:pt x="17" y="34"/>
                </a:cubicBezTo>
                <a:cubicBezTo>
                  <a:pt x="12" y="29"/>
                  <a:pt x="12" y="21"/>
                  <a:pt x="17" y="17"/>
                </a:cubicBezTo>
                <a:cubicBezTo>
                  <a:pt x="21" y="12"/>
                  <a:pt x="29" y="12"/>
                  <a:pt x="34" y="17"/>
                </a:cubicBezTo>
                <a:cubicBezTo>
                  <a:pt x="38" y="21"/>
                  <a:pt x="38" y="29"/>
                  <a:pt x="34" y="34"/>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rgbClr val="B73A4F"/>
              </a:solidFill>
              <a:latin typeface="+mj-lt"/>
            </a:endParaRPr>
          </a:p>
        </p:txBody>
      </p:sp>
      <p:sp>
        <p:nvSpPr>
          <p:cNvPr id="16" name="Freeform 84"/>
          <p:cNvSpPr>
            <a:spLocks noEditPoints="1"/>
          </p:cNvSpPr>
          <p:nvPr/>
        </p:nvSpPr>
        <p:spPr bwMode="auto">
          <a:xfrm>
            <a:off x="6256497" y="2851151"/>
            <a:ext cx="373856" cy="335756"/>
          </a:xfrm>
          <a:custGeom>
            <a:avLst/>
            <a:gdLst>
              <a:gd name="T0" fmla="*/ 104 w 154"/>
              <a:gd name="T1" fmla="*/ 69 h 144"/>
              <a:gd name="T2" fmla="*/ 115 w 154"/>
              <a:gd name="T3" fmla="*/ 66 h 144"/>
              <a:gd name="T4" fmla="*/ 149 w 154"/>
              <a:gd name="T5" fmla="*/ 6 h 144"/>
              <a:gd name="T6" fmla="*/ 129 w 154"/>
              <a:gd name="T7" fmla="*/ 6 h 144"/>
              <a:gd name="T8" fmla="*/ 119 w 154"/>
              <a:gd name="T9" fmla="*/ 6 h 144"/>
              <a:gd name="T10" fmla="*/ 119 w 154"/>
              <a:gd name="T11" fmla="*/ 0 h 144"/>
              <a:gd name="T12" fmla="*/ 35 w 154"/>
              <a:gd name="T13" fmla="*/ 0 h 144"/>
              <a:gd name="T14" fmla="*/ 35 w 154"/>
              <a:gd name="T15" fmla="*/ 6 h 144"/>
              <a:gd name="T16" fmla="*/ 25 w 154"/>
              <a:gd name="T17" fmla="*/ 6 h 144"/>
              <a:gd name="T18" fmla="*/ 5 w 154"/>
              <a:gd name="T19" fmla="*/ 6 h 144"/>
              <a:gd name="T20" fmla="*/ 39 w 154"/>
              <a:gd name="T21" fmla="*/ 66 h 144"/>
              <a:gd name="T22" fmla="*/ 50 w 154"/>
              <a:gd name="T23" fmla="*/ 69 h 144"/>
              <a:gd name="T24" fmla="*/ 71 w 154"/>
              <a:gd name="T25" fmla="*/ 83 h 144"/>
              <a:gd name="T26" fmla="*/ 71 w 154"/>
              <a:gd name="T27" fmla="*/ 126 h 144"/>
              <a:gd name="T28" fmla="*/ 35 w 154"/>
              <a:gd name="T29" fmla="*/ 144 h 144"/>
              <a:gd name="T30" fmla="*/ 119 w 154"/>
              <a:gd name="T31" fmla="*/ 144 h 144"/>
              <a:gd name="T32" fmla="*/ 83 w 154"/>
              <a:gd name="T33" fmla="*/ 126 h 144"/>
              <a:gd name="T34" fmla="*/ 83 w 154"/>
              <a:gd name="T35" fmla="*/ 83 h 144"/>
              <a:gd name="T36" fmla="*/ 104 w 154"/>
              <a:gd name="T37" fmla="*/ 69 h 144"/>
              <a:gd name="T38" fmla="*/ 119 w 154"/>
              <a:gd name="T39" fmla="*/ 26 h 144"/>
              <a:gd name="T40" fmla="*/ 119 w 154"/>
              <a:gd name="T41" fmla="*/ 12 h 144"/>
              <a:gd name="T42" fmla="*/ 129 w 154"/>
              <a:gd name="T43" fmla="*/ 12 h 144"/>
              <a:gd name="T44" fmla="*/ 143 w 154"/>
              <a:gd name="T45" fmla="*/ 12 h 144"/>
              <a:gd name="T46" fmla="*/ 113 w 154"/>
              <a:gd name="T47" fmla="*/ 60 h 144"/>
              <a:gd name="T48" fmla="*/ 109 w 154"/>
              <a:gd name="T49" fmla="*/ 62 h 144"/>
              <a:gd name="T50" fmla="*/ 119 w 154"/>
              <a:gd name="T51" fmla="*/ 26 h 144"/>
              <a:gd name="T52" fmla="*/ 41 w 154"/>
              <a:gd name="T53" fmla="*/ 60 h 144"/>
              <a:gd name="T54" fmla="*/ 11 w 154"/>
              <a:gd name="T55" fmla="*/ 12 h 144"/>
              <a:gd name="T56" fmla="*/ 25 w 154"/>
              <a:gd name="T57" fmla="*/ 12 h 144"/>
              <a:gd name="T58" fmla="*/ 35 w 154"/>
              <a:gd name="T59" fmla="*/ 12 h 144"/>
              <a:gd name="T60" fmla="*/ 35 w 154"/>
              <a:gd name="T61" fmla="*/ 26 h 144"/>
              <a:gd name="T62" fmla="*/ 45 w 154"/>
              <a:gd name="T63" fmla="*/ 62 h 144"/>
              <a:gd name="T64" fmla="*/ 41 w 154"/>
              <a:gd name="T65" fmla="*/ 60 h 144"/>
              <a:gd name="T66" fmla="*/ 77 w 154"/>
              <a:gd name="T67" fmla="*/ 53 h 144"/>
              <a:gd name="T68" fmla="*/ 58 w 154"/>
              <a:gd name="T69" fmla="*/ 66 h 144"/>
              <a:gd name="T70" fmla="*/ 65 w 154"/>
              <a:gd name="T71" fmla="*/ 44 h 144"/>
              <a:gd name="T72" fmla="*/ 47 w 154"/>
              <a:gd name="T73" fmla="*/ 31 h 144"/>
              <a:gd name="T74" fmla="*/ 70 w 154"/>
              <a:gd name="T75" fmla="*/ 30 h 144"/>
              <a:gd name="T76" fmla="*/ 77 w 154"/>
              <a:gd name="T77" fmla="*/ 9 h 144"/>
              <a:gd name="T78" fmla="*/ 84 w 154"/>
              <a:gd name="T79" fmla="*/ 30 h 144"/>
              <a:gd name="T80" fmla="*/ 107 w 154"/>
              <a:gd name="T81" fmla="*/ 31 h 144"/>
              <a:gd name="T82" fmla="*/ 89 w 154"/>
              <a:gd name="T83" fmla="*/ 44 h 144"/>
              <a:gd name="T84" fmla="*/ 96 w 154"/>
              <a:gd name="T85" fmla="*/ 66 h 144"/>
              <a:gd name="T86" fmla="*/ 77 w 154"/>
              <a:gd name="T87" fmla="*/ 5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rgbClr val="B73A4F"/>
              </a:solidFill>
              <a:latin typeface="+mj-lt"/>
            </a:endParaRPr>
          </a:p>
        </p:txBody>
      </p:sp>
      <p:sp>
        <p:nvSpPr>
          <p:cNvPr id="17" name="Freeform 33"/>
          <p:cNvSpPr>
            <a:spLocks noEditPoints="1"/>
          </p:cNvSpPr>
          <p:nvPr/>
        </p:nvSpPr>
        <p:spPr bwMode="auto">
          <a:xfrm>
            <a:off x="5403057" y="3761740"/>
            <a:ext cx="267176" cy="347663"/>
          </a:xfrm>
          <a:custGeom>
            <a:avLst/>
            <a:gdLst>
              <a:gd name="T0" fmla="*/ 102 w 120"/>
              <a:gd name="T1" fmla="*/ 60 h 144"/>
              <a:gd name="T2" fmla="*/ 102 w 120"/>
              <a:gd name="T3" fmla="*/ 42 h 144"/>
              <a:gd name="T4" fmla="*/ 60 w 120"/>
              <a:gd name="T5" fmla="*/ 0 h 144"/>
              <a:gd name="T6" fmla="*/ 18 w 120"/>
              <a:gd name="T7" fmla="*/ 42 h 144"/>
              <a:gd name="T8" fmla="*/ 18 w 120"/>
              <a:gd name="T9" fmla="*/ 60 h 144"/>
              <a:gd name="T10" fmla="*/ 0 w 120"/>
              <a:gd name="T11" fmla="*/ 60 h 144"/>
              <a:gd name="T12" fmla="*/ 0 w 120"/>
              <a:gd name="T13" fmla="*/ 144 h 144"/>
              <a:gd name="T14" fmla="*/ 120 w 120"/>
              <a:gd name="T15" fmla="*/ 144 h 144"/>
              <a:gd name="T16" fmla="*/ 120 w 120"/>
              <a:gd name="T17" fmla="*/ 60 h 144"/>
              <a:gd name="T18" fmla="*/ 102 w 120"/>
              <a:gd name="T19" fmla="*/ 60 h 144"/>
              <a:gd name="T20" fmla="*/ 66 w 120"/>
              <a:gd name="T21" fmla="*/ 106 h 144"/>
              <a:gd name="T22" fmla="*/ 66 w 120"/>
              <a:gd name="T23" fmla="*/ 126 h 144"/>
              <a:gd name="T24" fmla="*/ 54 w 120"/>
              <a:gd name="T25" fmla="*/ 126 h 144"/>
              <a:gd name="T26" fmla="*/ 54 w 120"/>
              <a:gd name="T27" fmla="*/ 106 h 144"/>
              <a:gd name="T28" fmla="*/ 48 w 120"/>
              <a:gd name="T29" fmla="*/ 96 h 144"/>
              <a:gd name="T30" fmla="*/ 60 w 120"/>
              <a:gd name="T31" fmla="*/ 84 h 144"/>
              <a:gd name="T32" fmla="*/ 72 w 120"/>
              <a:gd name="T33" fmla="*/ 96 h 144"/>
              <a:gd name="T34" fmla="*/ 66 w 120"/>
              <a:gd name="T35" fmla="*/ 106 h 144"/>
              <a:gd name="T36" fmla="*/ 90 w 120"/>
              <a:gd name="T37" fmla="*/ 60 h 144"/>
              <a:gd name="T38" fmla="*/ 30 w 120"/>
              <a:gd name="T39" fmla="*/ 60 h 144"/>
              <a:gd name="T40" fmla="*/ 30 w 120"/>
              <a:gd name="T41" fmla="*/ 42 h 144"/>
              <a:gd name="T42" fmla="*/ 60 w 120"/>
              <a:gd name="T43" fmla="*/ 12 h 144"/>
              <a:gd name="T44" fmla="*/ 90 w 120"/>
              <a:gd name="T45" fmla="*/ 42 h 144"/>
              <a:gd name="T46" fmla="*/ 90 w 120"/>
              <a:gd name="T47" fmla="*/ 6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rgbClr val="B73A4F"/>
              </a:solidFill>
              <a:latin typeface="+mj-lt"/>
            </a:endParaRPr>
          </a:p>
        </p:txBody>
      </p:sp>
      <p:sp>
        <p:nvSpPr>
          <p:cNvPr id="18" name="Freeform 16"/>
          <p:cNvSpPr>
            <a:spLocks noEditPoints="1"/>
          </p:cNvSpPr>
          <p:nvPr/>
        </p:nvSpPr>
        <p:spPr bwMode="auto">
          <a:xfrm>
            <a:off x="6293168" y="3790791"/>
            <a:ext cx="337185" cy="319088"/>
          </a:xfrm>
          <a:custGeom>
            <a:avLst/>
            <a:gdLst>
              <a:gd name="T0" fmla="*/ 140 w 145"/>
              <a:gd name="T1" fmla="*/ 124 h 144"/>
              <a:gd name="T2" fmla="*/ 106 w 145"/>
              <a:gd name="T3" fmla="*/ 89 h 144"/>
              <a:gd name="T4" fmla="*/ 105 w 145"/>
              <a:gd name="T5" fmla="*/ 88 h 144"/>
              <a:gd name="T6" fmla="*/ 114 w 145"/>
              <a:gd name="T7" fmla="*/ 57 h 144"/>
              <a:gd name="T8" fmla="*/ 57 w 145"/>
              <a:gd name="T9" fmla="*/ 0 h 144"/>
              <a:gd name="T10" fmla="*/ 0 w 145"/>
              <a:gd name="T11" fmla="*/ 57 h 144"/>
              <a:gd name="T12" fmla="*/ 57 w 145"/>
              <a:gd name="T13" fmla="*/ 114 h 144"/>
              <a:gd name="T14" fmla="*/ 88 w 145"/>
              <a:gd name="T15" fmla="*/ 105 h 144"/>
              <a:gd name="T16" fmla="*/ 89 w 145"/>
              <a:gd name="T17" fmla="*/ 106 h 144"/>
              <a:gd name="T18" fmla="*/ 124 w 145"/>
              <a:gd name="T19" fmla="*/ 140 h 144"/>
              <a:gd name="T20" fmla="*/ 132 w 145"/>
              <a:gd name="T21" fmla="*/ 144 h 144"/>
              <a:gd name="T22" fmla="*/ 140 w 145"/>
              <a:gd name="T23" fmla="*/ 140 h 144"/>
              <a:gd name="T24" fmla="*/ 140 w 145"/>
              <a:gd name="T25" fmla="*/ 124 h 144"/>
              <a:gd name="T26" fmla="*/ 57 w 145"/>
              <a:gd name="T27" fmla="*/ 96 h 144"/>
              <a:gd name="T28" fmla="*/ 18 w 145"/>
              <a:gd name="T29" fmla="*/ 57 h 144"/>
              <a:gd name="T30" fmla="*/ 57 w 145"/>
              <a:gd name="T31" fmla="*/ 18 h 144"/>
              <a:gd name="T32" fmla="*/ 96 w 145"/>
              <a:gd name="T33" fmla="*/ 57 h 144"/>
              <a:gd name="T34" fmla="*/ 57 w 145"/>
              <a:gd name="T35"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rgbClr val="B73A4F"/>
              </a:solidFill>
              <a:latin typeface="+mj-lt"/>
            </a:endParaRPr>
          </a:p>
        </p:txBody>
      </p:sp>
      <p:sp>
        <p:nvSpPr>
          <p:cNvPr id="21" name="TextBox 23"/>
          <p:cNvSpPr txBox="1"/>
          <p:nvPr/>
        </p:nvSpPr>
        <p:spPr>
          <a:xfrm>
            <a:off x="2506980" y="3875892"/>
            <a:ext cx="2504303" cy="616579"/>
          </a:xfrm>
          <a:prstGeom prst="rect">
            <a:avLst/>
          </a:prstGeom>
          <a:noFill/>
        </p:spPr>
        <p:txBody>
          <a:bodyPr wrap="square" rtlCol="0">
            <a:spAutoFit/>
          </a:bodyPr>
          <a:lstStyle/>
          <a:p>
            <a:pPr algn="r">
              <a:lnSpc>
                <a:spcPct val="150000"/>
              </a:lnSpc>
            </a:pPr>
            <a:r>
              <a:rPr lang="en-US" altLang="zh-CN" sz="1200" dirty="0">
                <a:solidFill>
                  <a:srgbClr val="B73A4F"/>
                </a:solidFill>
                <a:latin typeface="+mj-lt"/>
                <a:ea typeface="微软雅黑" panose="020B0503020204020204" charset="-122"/>
                <a:cs typeface="+mn-ea"/>
                <a:sym typeface="+mn-lt"/>
              </a:rPr>
              <a:t>The user can demonstrate on a projector</a:t>
            </a:r>
            <a:endParaRPr lang="zh-CN" altLang="en-US" sz="1200" dirty="0">
              <a:solidFill>
                <a:srgbClr val="B73A4F"/>
              </a:solidFill>
              <a:latin typeface="+mj-lt"/>
              <a:ea typeface="微软雅黑" panose="020B0503020204020204" charset="-122"/>
              <a:cs typeface="+mn-ea"/>
              <a:sym typeface="+mn-lt"/>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91726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2000"/>
                                        <p:tgtEl>
                                          <p:spTgt spid="3"/>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2000"/>
                                        <p:tgtEl>
                                          <p:spTgt spid="4"/>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ox(in)">
                                      <p:cBhvr>
                                        <p:cTn id="16" dur="2000"/>
                                        <p:tgtEl>
                                          <p:spTgt spid="5"/>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ox(in)">
                                      <p:cBhvr>
                                        <p:cTn id="19" dur="2000"/>
                                        <p:tgtEl>
                                          <p:spTgt spid="6"/>
                                        </p:tgtEl>
                                      </p:cBhvr>
                                    </p:animEffect>
                                  </p:childTnLst>
                                </p:cTn>
                              </p:par>
                              <p:par>
                                <p:cTn id="20" presetID="4"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2000"/>
                                        <p:tgtEl>
                                          <p:spTgt spid="7"/>
                                        </p:tgtEl>
                                      </p:cBhvr>
                                    </p:animEffect>
                                  </p:childTnLst>
                                </p:cTn>
                              </p:par>
                              <p:par>
                                <p:cTn id="23" presetID="4" presetClass="entr" presetSubtype="16" fill="hold" grpId="1"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ox(in)">
                                      <p:cBhvr>
                                        <p:cTn id="25" dur="2000"/>
                                        <p:tgtEl>
                                          <p:spTgt spid="8"/>
                                        </p:tgtEl>
                                      </p:cBhvr>
                                    </p:animEffect>
                                  </p:childTnLst>
                                </p:cTn>
                              </p:par>
                              <p:par>
                                <p:cTn id="26" presetID="4" presetClass="entr" presetSubtype="16" fill="hold" grpId="1"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ox(in)">
                                      <p:cBhvr>
                                        <p:cTn id="28" dur="2000"/>
                                        <p:tgtEl>
                                          <p:spTgt spid="9"/>
                                        </p:tgtEl>
                                      </p:cBhvr>
                                    </p:animEffect>
                                  </p:childTnLst>
                                </p:cTn>
                              </p:par>
                              <p:par>
                                <p:cTn id="29" presetID="4" presetClass="entr" presetSubtype="16" fill="hold" grpId="1"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ox(in)">
                                      <p:cBhvr>
                                        <p:cTn id="31" dur="2000"/>
                                        <p:tgtEl>
                                          <p:spTgt spid="10"/>
                                        </p:tgtEl>
                                      </p:cBhvr>
                                    </p:animEffect>
                                  </p:childTnLst>
                                </p:cTn>
                              </p:par>
                              <p:par>
                                <p:cTn id="32" presetID="4" presetClass="entr" presetSubtype="16" fill="hold" grpId="1"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ox(in)">
                                      <p:cBhvr>
                                        <p:cTn id="34" dur="2000"/>
                                        <p:tgtEl>
                                          <p:spTgt spid="11"/>
                                        </p:tgtEl>
                                      </p:cBhvr>
                                    </p:animEffect>
                                  </p:childTnLst>
                                </p:cTn>
                              </p:par>
                              <p:par>
                                <p:cTn id="35" presetID="4" presetClass="entr" presetSubtype="16" fill="hold" grpId="1"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ox(in)">
                                      <p:cBhvr>
                                        <p:cTn id="37" dur="2000"/>
                                        <p:tgtEl>
                                          <p:spTgt spid="12"/>
                                        </p:tgtEl>
                                      </p:cBhvr>
                                    </p:animEffect>
                                  </p:childTnLst>
                                </p:cTn>
                              </p:par>
                              <p:par>
                                <p:cTn id="38" presetID="4" presetClass="entr" presetSubtype="16" fill="hold" grpId="1"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ox(in)">
                                      <p:cBhvr>
                                        <p:cTn id="40" dur="2000"/>
                                        <p:tgtEl>
                                          <p:spTgt spid="13"/>
                                        </p:tgtEl>
                                      </p:cBhvr>
                                    </p:animEffect>
                                  </p:childTnLst>
                                </p:cTn>
                              </p:par>
                              <p:par>
                                <p:cTn id="41" presetID="4" presetClass="entr" presetSubtype="16" fill="hold" grpId="1"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box(in)">
                                      <p:cBhvr>
                                        <p:cTn id="43" dur="2000"/>
                                        <p:tgtEl>
                                          <p:spTgt spid="14"/>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box(in)">
                                      <p:cBhvr>
                                        <p:cTn id="46" dur="2000"/>
                                        <p:tgtEl>
                                          <p:spTgt spid="15"/>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box(in)">
                                      <p:cBhvr>
                                        <p:cTn id="49" dur="2000"/>
                                        <p:tgtEl>
                                          <p:spTgt spid="16"/>
                                        </p:tgtEl>
                                      </p:cBhvr>
                                    </p:animEffect>
                                  </p:childTnLst>
                                </p:cTn>
                              </p:par>
                              <p:par>
                                <p:cTn id="50" presetID="4"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ox(in)">
                                      <p:cBhvr>
                                        <p:cTn id="52" dur="2000"/>
                                        <p:tgtEl>
                                          <p:spTgt spid="17"/>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ox(in)">
                                      <p:cBhvr>
                                        <p:cTn id="55" dur="2000"/>
                                        <p:tgtEl>
                                          <p:spTgt spid="18"/>
                                        </p:tgtEl>
                                      </p:cBhvr>
                                    </p:animEffect>
                                  </p:childTnLst>
                                </p:cTn>
                              </p:par>
                              <p:par>
                                <p:cTn id="56" presetID="4" presetClass="entr" presetSubtype="16" fill="hold" grpId="1"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box(in)">
                                      <p:cBhvr>
                                        <p:cTn id="58"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p:bldP spid="8" grpId="1"/>
      <p:bldP spid="9" grpId="0"/>
      <p:bldP spid="9" grpId="1"/>
      <p:bldP spid="10" grpId="0"/>
      <p:bldP spid="10" grpId="1"/>
      <p:bldP spid="11" grpId="0"/>
      <p:bldP spid="11" grpId="1"/>
      <p:bldP spid="12" grpId="0"/>
      <p:bldP spid="12" grpId="1"/>
      <p:bldP spid="13" grpId="0"/>
      <p:bldP spid="13" grpId="1"/>
      <p:bldP spid="14" grpId="0"/>
      <p:bldP spid="14" grpId="1"/>
      <p:bldP spid="15" grpId="0" animBg="1"/>
      <p:bldP spid="16" grpId="0" animBg="1"/>
      <p:bldP spid="17" grpId="0" animBg="1"/>
      <p:bldP spid="18" grpId="0" animBg="1"/>
      <p:bldP spid="21" grpId="0"/>
      <p:bldP spid="21"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Pastel Makeup PPT Template，Freepptbackgrounds.ne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w Cen MT-Rockwell">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1230</Words>
  <Application>Microsoft Office PowerPoint</Application>
  <PresentationFormat>Geniş ekran</PresentationFormat>
  <Paragraphs>160</Paragraphs>
  <Slides>26</Slides>
  <Notes>26</Notes>
  <HiddenSlides>0</HiddenSlides>
  <MMClips>0</MMClips>
  <ScaleCrop>false</ScaleCrop>
  <HeadingPairs>
    <vt:vector size="6" baseType="variant">
      <vt:variant>
        <vt:lpstr>Kullanılan Yazı Tipleri</vt:lpstr>
      </vt:variant>
      <vt:variant>
        <vt:i4>11</vt:i4>
      </vt:variant>
      <vt:variant>
        <vt:lpstr>Tema</vt:lpstr>
      </vt:variant>
      <vt:variant>
        <vt:i4>1</vt:i4>
      </vt:variant>
      <vt:variant>
        <vt:lpstr>Slayt Başlıkları</vt:lpstr>
      </vt:variant>
      <vt:variant>
        <vt:i4>26</vt:i4>
      </vt:variant>
    </vt:vector>
  </HeadingPairs>
  <TitlesOfParts>
    <vt:vector size="38" baseType="lpstr">
      <vt:lpstr>微软雅黑</vt:lpstr>
      <vt:lpstr>宋体</vt:lpstr>
      <vt:lpstr>微软雅黑 Light</vt:lpstr>
      <vt:lpstr>Arial</vt:lpstr>
      <vt:lpstr>Calibri</vt:lpstr>
      <vt:lpstr>方正姚体</vt:lpstr>
      <vt:lpstr>Rockwell</vt:lpstr>
      <vt:lpstr>华文仿宋</vt:lpstr>
      <vt:lpstr>Tw Cen MT</vt:lpstr>
      <vt:lpstr>方正细圆简体</vt:lpstr>
      <vt:lpstr>等线</vt:lpstr>
      <vt:lpstr>Pastel Makeup PPT Template，Freepptbackgrounds.net</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Freepptbackgrounds.net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Pastel Makeup PPT Template</dc:title>
  <dc:subject>Powerpoint Template</dc:subject>
  <dc:creator>Freepptbackgrounds.net</dc:creator>
  <cp:keywords>Pastel Makeup PPT Template</cp:keywords>
  <dc:description>Pastel Makeup PPT Template_x000d_
www.freepptbackgrounds.net_x000d_
</dc:description>
  <cp:lastModifiedBy>oğuzhan karakaya</cp:lastModifiedBy>
  <cp:revision>28</cp:revision>
  <dcterms:created xsi:type="dcterms:W3CDTF">2017-05-18T06:12:00Z</dcterms:created>
  <dcterms:modified xsi:type="dcterms:W3CDTF">2020-04-21T21:26:27Z</dcterms:modified>
</cp:coreProperties>
</file>